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0" r:id="rId4"/>
    <p:sldId id="256" r:id="rId5"/>
    <p:sldId id="259" r:id="rId6"/>
    <p:sldId id="261" r:id="rId7"/>
    <p:sldId id="262" r:id="rId8"/>
    <p:sldId id="268" r:id="rId9"/>
    <p:sldId id="264" r:id="rId10"/>
    <p:sldId id="263" r:id="rId11"/>
    <p:sldId id="265" r:id="rId12"/>
    <p:sldId id="271" r:id="rId13"/>
    <p:sldId id="267" r:id="rId14"/>
    <p:sldId id="266" r:id="rId15"/>
    <p:sldId id="270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8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9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8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6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88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15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126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14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51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81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50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8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D53CD-F290-4524-9D53-1B83AF173624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8E871-B9ED-4962-9C88-BC6FDCC7F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7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презентации\depositphotos_226105614-stock-illustration-unicorn-rainbow-background-holographic-s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8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12234" y="2348880"/>
            <a:ext cx="5319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Зимующие птицы</a:t>
            </a:r>
            <a:endParaRPr lang="ru-RU" sz="4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0846" y="260648"/>
            <a:ext cx="168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5808729"/>
            <a:ext cx="5308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Карагандинская область г. Темиртау 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КГКП «Ясли-сад «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Кораблик»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Терехова О.С.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4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73613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LGA-TRH\AppData\Local\Temp\7zO03F0E059\1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"/>
          <a:stretch/>
        </p:blipFill>
        <p:spPr bwMode="auto">
          <a:xfrm>
            <a:off x="684304" y="473418"/>
            <a:ext cx="8006473" cy="587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4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86" y="-185664"/>
            <a:ext cx="973613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У птицы белый бок.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- Она какая? (Белобокая)</a:t>
            </a:r>
          </a:p>
          <a:p>
            <a:pPr marL="285750" indent="-285750">
              <a:buFontTx/>
              <a:buChar char="-"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Что это за птица? (Сорока)</a:t>
            </a:r>
          </a:p>
          <a:p>
            <a:pPr marL="285750" indent="-285750">
              <a:buFontTx/>
              <a:buChar char="-"/>
            </a:pPr>
            <a:endParaRPr lang="ru-RU" b="0" i="0" dirty="0" smtClean="0">
              <a:solidFill>
                <a:srgbClr val="212529"/>
              </a:solidFill>
              <a:effectLst/>
              <a:latin typeface="-apple-system"/>
            </a:endParaRPr>
          </a:p>
          <a:p>
            <a:endParaRPr lang="ru-RU" b="0" i="0" dirty="0" smtClean="0">
              <a:solidFill>
                <a:srgbClr val="333333"/>
              </a:solidFill>
              <a:effectLst/>
              <a:latin typeface="arial"/>
            </a:endParaRP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У птицы красная грудка. </a:t>
            </a:r>
          </a:p>
          <a:p>
            <a:r>
              <a:rPr lang="ru-RU" dirty="0" smtClean="0">
                <a:solidFill>
                  <a:srgbClr val="333333"/>
                </a:solidFill>
                <a:latin typeface="arial"/>
              </a:rPr>
              <a:t>-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Она какая? (Красногрудая) </a:t>
            </a:r>
          </a:p>
          <a:p>
            <a:pPr marL="285750" indent="-285750">
              <a:buFontTx/>
              <a:buChar char="-"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Что это за птица? (Снегирь)</a:t>
            </a:r>
          </a:p>
          <a:p>
            <a:pPr marL="285750" indent="-285750">
              <a:buFontTx/>
              <a:buChar char="-"/>
            </a:pPr>
            <a:endParaRPr lang="ru-RU" b="0" i="0" dirty="0" smtClean="0">
              <a:solidFill>
                <a:srgbClr val="212529"/>
              </a:solidFill>
              <a:effectLst/>
              <a:latin typeface="-apple-system"/>
            </a:endParaRPr>
          </a:p>
          <a:p>
            <a:endParaRPr lang="ru-RU" b="0" i="0" dirty="0" smtClean="0">
              <a:solidFill>
                <a:srgbClr val="333333"/>
              </a:solidFill>
              <a:effectLst/>
              <a:latin typeface="arial"/>
            </a:endParaRPr>
          </a:p>
          <a:p>
            <a:endParaRPr lang="ru-RU" b="0" i="0" dirty="0" smtClean="0">
              <a:solidFill>
                <a:srgbClr val="333333"/>
              </a:solidFill>
              <a:effectLst/>
              <a:latin typeface="arial"/>
            </a:endParaRP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У птицы жёлтая грудка.</a:t>
            </a:r>
          </a:p>
          <a:p>
            <a:pPr marL="285750" indent="-285750">
              <a:buFontTx/>
              <a:buChar char="-"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Она какая? (Желтогрудая) </a:t>
            </a:r>
          </a:p>
          <a:p>
            <a:pPr marL="285750" indent="-285750">
              <a:buFontTx/>
              <a:buChar char="-"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Что это за птица? (Синица)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333333"/>
              </a:solidFill>
              <a:latin typeface="arial"/>
            </a:endParaRPr>
          </a:p>
          <a:p>
            <a:pPr marL="285750" indent="-285750">
              <a:buFontTx/>
              <a:buChar char="-"/>
            </a:pPr>
            <a:endParaRPr lang="ru-RU" b="0" i="0" dirty="0" smtClean="0">
              <a:solidFill>
                <a:srgbClr val="212529"/>
              </a:solidFill>
              <a:effectLst/>
              <a:latin typeface="-apple-system"/>
            </a:endParaRPr>
          </a:p>
          <a:p>
            <a:endParaRPr lang="ru-RU" b="0" i="0" dirty="0" smtClean="0">
              <a:solidFill>
                <a:srgbClr val="333333"/>
              </a:solidFill>
              <a:effectLst/>
              <a:latin typeface="arial"/>
            </a:endParaRP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У птицы толстый клюв. </a:t>
            </a:r>
          </a:p>
          <a:p>
            <a:r>
              <a:rPr lang="ru-RU" dirty="0">
                <a:solidFill>
                  <a:srgbClr val="333333"/>
                </a:solidFill>
                <a:latin typeface="arial"/>
              </a:rPr>
              <a:t>-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Она какая? (Толстоклювая) </a:t>
            </a:r>
          </a:p>
          <a:p>
            <a:r>
              <a:rPr lang="ru-RU" dirty="0">
                <a:solidFill>
                  <a:srgbClr val="333333"/>
                </a:solidFill>
                <a:latin typeface="arial"/>
              </a:rPr>
              <a:t>-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Что это за птица? (Ворона)</a:t>
            </a:r>
            <a:endParaRPr lang="ru-RU" b="0" i="0" dirty="0" smtClean="0">
              <a:solidFill>
                <a:srgbClr val="212529"/>
              </a:solidFill>
              <a:effectLst/>
              <a:latin typeface="-apple-system"/>
            </a:endParaRPr>
          </a:p>
          <a:p>
            <a:endParaRPr lang="ru-RU" b="0" i="0" dirty="0" smtClean="0">
              <a:solidFill>
                <a:srgbClr val="333333"/>
              </a:solidFill>
              <a:effectLst/>
              <a:latin typeface="arial"/>
            </a:endParaRPr>
          </a:p>
          <a:p>
            <a:endParaRPr lang="ru-RU" dirty="0">
              <a:solidFill>
                <a:srgbClr val="333333"/>
              </a:solidFill>
              <a:latin typeface="arial"/>
            </a:endParaRPr>
          </a:p>
          <a:p>
            <a:endParaRPr lang="ru-RU" b="0" i="0" dirty="0" smtClean="0">
              <a:solidFill>
                <a:srgbClr val="333333"/>
              </a:solidFill>
              <a:effectLst/>
              <a:latin typeface="arial"/>
            </a:endParaRPr>
          </a:p>
          <a:p>
            <a:endParaRPr lang="ru-RU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6005" y="0"/>
            <a:ext cx="4384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«Скажи какая? Какой?»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61665"/>
            <a:ext cx="1299915" cy="129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704" y="1916832"/>
            <a:ext cx="1152277" cy="124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60" y="3645024"/>
            <a:ext cx="16637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76" y="5157192"/>
            <a:ext cx="20367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82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275" y="-285750"/>
            <a:ext cx="973613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4572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 птицы сизое крыло.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-Она какая? (Сизокрылая)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-Что это за птица? (Голубь)</a:t>
            </a:r>
          </a:p>
          <a:p>
            <a:endParaRPr lang="ru-RU" sz="2800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 птицы длинный хвост.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-Она какая? (Длиннохвостая)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-Что это за птица? (Сорока)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1600"/>
            <a:ext cx="2816347" cy="200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395873"/>
            <a:ext cx="2807220" cy="280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10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86" y="-185664"/>
            <a:ext cx="973613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"Кто как голос подаёт?"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— чирикает.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Ворона — каркает.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Сорока — стрекочет.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Голубь — воркует.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Синица — тенькает.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Свиристель — свистит.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2483" y="188639"/>
            <a:ext cx="4572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много».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летит — воробьи летят.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чирикает -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клюёт -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замёрз -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сидит -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спит -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прыгает -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нахохлился -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28586"/>
            <a:ext cx="973613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6085"/>
            <a:ext cx="2900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«Кто сидит на ветке?»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9" t="-727" r="2729" b="727"/>
          <a:stretch/>
        </p:blipFill>
        <p:spPr bwMode="auto">
          <a:xfrm>
            <a:off x="1371478" y="410683"/>
            <a:ext cx="6222323" cy="620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1541" y="37541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Назвать птицу изображённую на ветке,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поделить на слоги с помощью хлопков.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7496" y="3143624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Во-</a:t>
            </a:r>
            <a:r>
              <a:rPr lang="ru-RU" dirty="0" err="1" smtClean="0"/>
              <a:t>ро</a:t>
            </a:r>
            <a:r>
              <a:rPr lang="ru-RU" dirty="0" smtClean="0"/>
              <a:t>-на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31" y="2235838"/>
            <a:ext cx="1391506" cy="90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20072" y="4365104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Си-ни-</a:t>
            </a:r>
            <a:r>
              <a:rPr lang="ru-RU" dirty="0" err="1" smtClean="0"/>
              <a:t>ца</a:t>
            </a:r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35" y="3368767"/>
            <a:ext cx="928509" cy="56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78375" y="1866506"/>
            <a:ext cx="118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Во-</a:t>
            </a:r>
            <a:r>
              <a:rPr lang="ru-RU" dirty="0" err="1" smtClean="0"/>
              <a:t>ро</a:t>
            </a:r>
            <a:r>
              <a:rPr lang="ru-RU" dirty="0" smtClean="0"/>
              <a:t>-бей</a:t>
            </a:r>
            <a:endParaRPr lang="ru-RU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4" y="1124744"/>
            <a:ext cx="795337" cy="59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03289" y="1422003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Сне-гирь</a:t>
            </a:r>
            <a:endParaRPr lang="ru-RU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83" y="1333288"/>
            <a:ext cx="665624" cy="71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24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74248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07163" y="116632"/>
            <a:ext cx="1793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Найди птичку.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6768752" cy="527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971" y="5099423"/>
            <a:ext cx="2563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(Дятел сидит на дереве)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92635" y="5023888"/>
            <a:ext cx="298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(Голубь сидит под деревом).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1206044"/>
            <a:ext cx="301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(Синица подлетает к дереву)</a:t>
            </a:r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3304">
            <a:off x="3679493" y="2427862"/>
            <a:ext cx="919151" cy="10455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017" y="5099423"/>
            <a:ext cx="937673" cy="6219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15692"/>
            <a:ext cx="989986" cy="9266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242545" y="4774025"/>
            <a:ext cx="1809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Где у нас дятел?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03790" y="4589359"/>
            <a:ext cx="2273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 что делает голубь?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38813" y="836712"/>
            <a:ext cx="1925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 где же синица?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87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36" y="-171400"/>
            <a:ext cx="974248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LGA-TRH\AppData\Local\Temp\7zO03FE1C75\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 bwMode="auto">
          <a:xfrm>
            <a:off x="1122721" y="900167"/>
            <a:ext cx="6900146" cy="454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35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ell\Desktop\презентации\depositphotos_226105614-stock-illustration-unicorn-rainbow-background-holographic-s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8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1268760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elvetica Neue"/>
              </a:rPr>
              <a:t>Раскрыла снежные объятья,</a:t>
            </a:r>
          </a:p>
          <a:p>
            <a:pPr lvl="0" algn="just"/>
            <a:r>
              <a:rPr lang="ru-RU" sz="2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elvetica Neue"/>
              </a:rPr>
              <a:t>Деревья все одела в платья.</a:t>
            </a:r>
          </a:p>
          <a:p>
            <a:pPr lvl="0" algn="just"/>
            <a:r>
              <a:rPr lang="ru-RU" sz="2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elvetica Neue"/>
              </a:rPr>
              <a:t>Стоит холодная погода.</a:t>
            </a:r>
          </a:p>
          <a:p>
            <a:pPr lvl="0" algn="just"/>
            <a:r>
              <a:rPr lang="ru-RU" sz="2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elvetica Neue"/>
              </a:rPr>
              <a:t>Какое это время года?</a:t>
            </a:r>
            <a:endParaRPr lang="ru-RU" sz="2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0355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презентации\depositphotos_226105614-stock-illustration-unicorn-rainbow-background-holographic-sk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38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100 красивых стихов про зиму для детей: времена го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4704"/>
            <a:ext cx="762000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454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ell\Desktop\презентации\depositphotos_226105614-stock-illustration-unicorn-rainbow-background-holographic-s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8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771800" y="604719"/>
            <a:ext cx="4250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Зашифрованные картинки</a:t>
            </a: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(Назвать первую букву изображения)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Картинки с петухом: распечатать или скачать бесплатно | Printoni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Картинки с петухом: распечатать или скачать бесплатно | Printonic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7" y="2070162"/>
            <a:ext cx="1752628" cy="175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52106"/>
            <a:ext cx="1790428" cy="179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38664"/>
            <a:ext cx="1392560" cy="174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9" descr="Идеи на тему «Индейцы» (21) | индейцы, индийские поделки, индеец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581" y="2039151"/>
            <a:ext cx="1422266" cy="178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108834"/>
            <a:ext cx="1645438" cy="164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0375" y="4509120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28103" y="4509120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60865" y="4509120"/>
            <a:ext cx="63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00448" y="4514593"/>
            <a:ext cx="639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00704" y="4514593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4665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73613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476672"/>
            <a:ext cx="3169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 зимующих птиц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1358" y="13407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Красногрудый, чернокрылый,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зёрнышки клевать,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первым снегом на рябине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появится опять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Рассказ о снегире детя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6752"/>
            <a:ext cx="1584176" cy="170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1845" y="32129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Серый маленький комочек: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Чик-чирик замерз он очень!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выгляни скорей!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тепло ждет?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28" y="3344183"/>
            <a:ext cx="1590244" cy="119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768" y="48233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Спинкою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зеленовата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Животиком желтовата,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Черненькая шапочка,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полоска шарфика,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13176"/>
            <a:ext cx="1668227" cy="101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49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86" y="-171400"/>
            <a:ext cx="973613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лиса среди зверей,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птица всех хитрей.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Прячется в зеленых кронах.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зовут ее.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2035046" cy="13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1439" y="22048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я за день навещу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Все, что знаю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растрещу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68488"/>
            <a:ext cx="172819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602" y="37966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я не молоток -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дереву стучу: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нём каждый уголок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Обследовать хочу.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Хожу я в шапке красной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акробат прекрасный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23" y="4221088"/>
            <a:ext cx="164971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93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86" y="-185664"/>
            <a:ext cx="973613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115983"/>
              </p:ext>
            </p:extLst>
          </p:nvPr>
        </p:nvGraphicFramePr>
        <p:xfrm>
          <a:off x="5436096" y="4149080"/>
          <a:ext cx="3427941" cy="2570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Acrobat Document" r:id="rId5" imgW="6858000" imgH="5143500" progId="AcroExch.Document.7">
                  <p:embed/>
                </p:oleObj>
              </mc:Choice>
              <mc:Fallback>
                <p:oleObj name="Acrobat Document" r:id="rId5" imgW="6858000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36096" y="4149080"/>
                        <a:ext cx="3427941" cy="2570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87624" y="28719"/>
            <a:ext cx="66967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гимнастика.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609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36" y="-185664"/>
            <a:ext cx="974248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Картотека дыхательной гимнастики для детей старшего дошкольного возраста -  chvuz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46" y="1298523"/>
            <a:ext cx="6916271" cy="48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7666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Упражнение на дыхание</a:t>
            </a:r>
            <a:endParaRPr lang="ru-RU" sz="54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343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9" y="-199214"/>
            <a:ext cx="9736138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LGA-TRH\AppData\Local\Temp\7zO03F018FA\2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3" b="5273"/>
          <a:stretch/>
        </p:blipFill>
        <p:spPr bwMode="auto">
          <a:xfrm>
            <a:off x="539552" y="794308"/>
            <a:ext cx="3456384" cy="544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62773" y="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предложения с каждой парой картинок: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2492896"/>
            <a:ext cx="2081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скамейка-ворона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3498" y="3789040"/>
            <a:ext cx="179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снегирь-рябина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23695" y="5085184"/>
            <a:ext cx="20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дерево-кормушка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5530" y="1217847"/>
            <a:ext cx="2117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мальчик-синичка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6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430</Words>
  <Application>Microsoft Office PowerPoint</Application>
  <PresentationFormat>Экран (4:3)</PresentationFormat>
  <Paragraphs>129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LGA-TRH</dc:creator>
  <cp:lastModifiedBy>LGA-TRH</cp:lastModifiedBy>
  <cp:revision>13</cp:revision>
  <dcterms:created xsi:type="dcterms:W3CDTF">2022-01-16T06:46:45Z</dcterms:created>
  <dcterms:modified xsi:type="dcterms:W3CDTF">2022-01-16T13:50:33Z</dcterms:modified>
</cp:coreProperties>
</file>