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69" r:id="rId5"/>
    <p:sldId id="275" r:id="rId6"/>
    <p:sldId id="261" r:id="rId7"/>
    <p:sldId id="259" r:id="rId8"/>
    <p:sldId id="260" r:id="rId9"/>
    <p:sldId id="274" r:id="rId10"/>
    <p:sldId id="272" r:id="rId11"/>
    <p:sldId id="263" r:id="rId12"/>
    <p:sldId id="264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016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olas\&#1056;&#1072;&#1073;&#1086;&#1095;&#1080;&#1081;%20&#1089;&#1090;&#1086;&#1083;\&#1052;&#1091;&#1079;&#1099;&#1082;&#1072;%20&#1076;&#1083;&#1103;%20&#1084;&#1072;&#1083;&#1099;&#1096;&#1077;&#1081;%20-%20&#1042;&#1089;&#1077;%20&#1087;&#1090;&#1080;&#1095;&#1082;&#1080;%20&#1087;&#1088;&#1077;&#1083;&#1080;&#1090;&#1077;&#1083;&#1080;%20&#1082;%20&#1085;&#1072;&#1084;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2" descr="C:\Documents and Settings\home\Мои документы\Мои рисунки\фоны\фоны к презентациям\3e9c9453e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248150"/>
            <a:ext cx="246697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29056"/>
            <a:ext cx="137795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9464" y="1859340"/>
            <a:ext cx="5665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Қыстайтын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құстар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5868579"/>
            <a:ext cx="3844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Дайындаған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 мұғалімі</a:t>
            </a:r>
          </a:p>
          <a:p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Кабдымананова Р.Т</a:t>
            </a:r>
            <a:r>
              <a:rPr lang="kk-KZ" b="1" i="1" dirty="0" smtClean="0"/>
              <a:t>.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Теміртау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«Кораблик»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КМҚК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9529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346130.selcdn.ru/storage1/include/site_1602/section_4/thumbs/HQEyyjp7-nvQ_1200x0_AybP2us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8078" r="957" b="2880"/>
          <a:stretch/>
        </p:blipFill>
        <p:spPr bwMode="auto">
          <a:xfrm>
            <a:off x="228600" y="164144"/>
            <a:ext cx="8915399" cy="64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8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el13.com.ua/wp-content/uploads/2013/10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Зимой птицам особенно нужна поддержка человека, но нужно знать кого и чем лучше кормить, что бы не навредить пернатым.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885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distrodoc.com/content/htmldoc/2015-07-26/507878/bg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страшна зима птицам, если есть корм.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2192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Arial Black" pitchFamily="34" charset="0"/>
            </a:endParaRPr>
          </a:p>
          <a:p>
            <a:endParaRPr lang="ru-RU" b="1" dirty="0" smtClean="0">
              <a:latin typeface="Arial Black" pitchFamily="34" charset="0"/>
            </a:endParaRP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u="sng" dirty="0" smtClean="0">
                <a:solidFill>
                  <a:srgbClr val="FF0000"/>
                </a:solidFill>
                <a:latin typeface="Arial Black" pitchFamily="34" charset="0"/>
              </a:rPr>
              <a:t>Можно кормить:</a:t>
            </a:r>
            <a:endParaRPr lang="ru-RU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u="sng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Пшеном, просом, овсом, пшеницей. </a:t>
            </a:r>
          </a:p>
          <a:p>
            <a:r>
              <a:rPr lang="ru-RU" dirty="0" smtClean="0">
                <a:latin typeface="Arial Black" pitchFamily="34" charset="0"/>
              </a:rPr>
              <a:t>Семенами подсолнечника (нежареными!). </a:t>
            </a:r>
          </a:p>
          <a:p>
            <a:r>
              <a:rPr lang="ru-RU" dirty="0" smtClean="0">
                <a:latin typeface="Arial Black" pitchFamily="34" charset="0"/>
              </a:rPr>
              <a:t>Салом, мясом (нежареным и несолёным!). </a:t>
            </a:r>
          </a:p>
          <a:p>
            <a:r>
              <a:rPr lang="ru-RU" dirty="0" smtClean="0">
                <a:latin typeface="Arial Black" pitchFamily="34" charset="0"/>
              </a:rPr>
              <a:t>Сушеной рябиной и боярышником. </a:t>
            </a:r>
          </a:p>
          <a:p>
            <a:r>
              <a:rPr lang="ru-RU" dirty="0" smtClean="0">
                <a:latin typeface="Arial Black" pitchFamily="34" charset="0"/>
              </a:rPr>
              <a:t>Семенами клена и ясеня. </a:t>
            </a:r>
          </a:p>
          <a:p>
            <a:r>
              <a:rPr lang="ru-RU" dirty="0" smtClean="0">
                <a:latin typeface="Arial Black" pitchFamily="34" charset="0"/>
              </a:rPr>
              <a:t>Шишками. </a:t>
            </a:r>
          </a:p>
          <a:p>
            <a:r>
              <a:rPr lang="ru-RU" dirty="0" smtClean="0">
                <a:latin typeface="Arial Black" pitchFamily="34" charset="0"/>
              </a:rPr>
              <a:t>Желудями </a:t>
            </a:r>
          </a:p>
          <a:p>
            <a:r>
              <a:rPr lang="ru-RU" dirty="0" smtClean="0">
                <a:latin typeface="Arial Black" pitchFamily="34" charset="0"/>
              </a:rPr>
              <a:t>Орехами.</a:t>
            </a:r>
          </a:p>
          <a:p>
            <a:r>
              <a:rPr lang="ru-RU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429000"/>
            <a:ext cx="6096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Arial Black" pitchFamily="34" charset="0"/>
            </a:endParaRPr>
          </a:p>
          <a:p>
            <a:endParaRPr lang="ru-RU" b="1" dirty="0" smtClean="0">
              <a:latin typeface="Arial Black" pitchFamily="34" charset="0"/>
            </a:endParaRP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u="sng" dirty="0" smtClean="0">
                <a:solidFill>
                  <a:srgbClr val="FF0000"/>
                </a:solidFill>
                <a:latin typeface="Arial Black" pitchFamily="34" charset="0"/>
              </a:rPr>
              <a:t>Нельзя  кормить:</a:t>
            </a:r>
            <a:r>
              <a:rPr lang="ru-RU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r>
              <a:rPr lang="ru-RU" dirty="0" smtClean="0">
                <a:latin typeface="Arial Black" pitchFamily="34" charset="0"/>
              </a:rPr>
              <a:t>солеными, острыми, жареными, кислыми продуктами.</a:t>
            </a:r>
          </a:p>
          <a:p>
            <a:r>
              <a:rPr lang="ru-RU" dirty="0" smtClean="0">
                <a:latin typeface="Arial Black" pitchFamily="34" charset="0"/>
              </a:rPr>
              <a:t>Птицам нельзя есть цитрусовые (апельсины и лимоны), кожуру бананов.</a:t>
            </a:r>
          </a:p>
          <a:p>
            <a:r>
              <a:rPr lang="ru-RU" dirty="0" smtClean="0">
                <a:latin typeface="Arial Black" pitchFamily="34" charset="0"/>
              </a:rPr>
              <a:t>Нежелательно кормить их рисом и гречкой. 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Tm="1292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Кормушка является спасением для птиц в зимние месяцы, когда они вынуждены спасаться не только от мороза, но и голода. Смастерить кормушку для птиц своими руками можно из дерева, фанеры, пластиковых бутылок, пакетов из-под молока, соков и круп и прочих подручных материалов. </a:t>
            </a:r>
            <a:endParaRPr lang="ru-RU" sz="3600" dirty="0"/>
          </a:p>
        </p:txBody>
      </p:sp>
    </p:spTree>
  </p:cSld>
  <p:clrMapOvr>
    <a:masterClrMapping/>
  </p:clrMapOvr>
  <p:transition advTm="1278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кормушек</a:t>
            </a:r>
            <a:endParaRPr lang="ru-RU" dirty="0"/>
          </a:p>
        </p:txBody>
      </p:sp>
      <p:pic>
        <p:nvPicPr>
          <p:cNvPr id="1026" name="Picture 2" descr="http://advice4you.ru/wp-content/uploads/2014/10/kormushka-dlya-p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663825" cy="1933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s://avatars.mds.yandex.net/get-afishanew/35821/1020a07cbaa4b27bf76c5dd784a189a9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7410">
            <a:off x="4218842" y="1659573"/>
            <a:ext cx="4318766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://meadowblog.net/wp-content/uploads/2015/10/Bird_Fee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516086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04800"/>
            <a:ext cx="5943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C0099"/>
                </a:solidFill>
                <a:latin typeface="Monotype Corsiva" pitchFamily="66" charset="0"/>
              </a:rPr>
              <a:t>Всюду только снег </a:t>
            </a:r>
            <a:r>
              <a:rPr lang="ru-RU" sz="4400" b="1" dirty="0" smtClean="0">
                <a:solidFill>
                  <a:srgbClr val="CC0099"/>
                </a:solidFill>
                <a:latin typeface="Monotype Corsiva" pitchFamily="66" charset="0"/>
              </a:rPr>
              <a:t> да </a:t>
            </a:r>
            <a:r>
              <a:rPr lang="ru-RU" sz="4400" b="1" dirty="0" smtClean="0">
                <a:solidFill>
                  <a:srgbClr val="CC0099"/>
                </a:solidFill>
                <a:latin typeface="Monotype Corsiva" pitchFamily="66" charset="0"/>
              </a:rPr>
              <a:t>снег.</a:t>
            </a:r>
            <a:br>
              <a:rPr lang="ru-RU" sz="4400" b="1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CC0099"/>
                </a:solidFill>
                <a:latin typeface="Monotype Corsiva" pitchFamily="66" charset="0"/>
              </a:rPr>
              <a:t>Хорошо,</a:t>
            </a:r>
            <a:br>
              <a:rPr lang="ru-RU" sz="4400" b="1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CC0099"/>
                </a:solidFill>
                <a:latin typeface="Monotype Corsiva" pitchFamily="66" charset="0"/>
              </a:rPr>
              <a:t>Что нам кормушки</a:t>
            </a:r>
            <a:br>
              <a:rPr lang="ru-RU" sz="4400" b="1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CC0099"/>
                </a:solidFill>
                <a:latin typeface="Monotype Corsiva" pitchFamily="66" charset="0"/>
              </a:rPr>
              <a:t>Сделал добрый человек !».</a:t>
            </a:r>
            <a:endParaRPr lang="ru-RU" sz="4400" b="1" dirty="0">
              <a:solidFill>
                <a:srgbClr val="CC0099"/>
              </a:solidFill>
              <a:latin typeface="Monotype Corsiva" pitchFamily="66" charset="0"/>
            </a:endParaRPr>
          </a:p>
        </p:txBody>
      </p:sp>
      <p:sp>
        <p:nvSpPr>
          <p:cNvPr id="1026" name="AutoShape 2" descr="http://%D0%B2%D0%B5%D0%BA%D0%B7%D0%BE%D0%BB%D0%BE%D1%82%D0%BE%D0%B9.%D1%80%D1%84/images/phocagallery/priroda/thumbs/phoca_thumb_l_p-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://www.playcast.ru/uploads/2014/11/16/106596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3048000"/>
            <a:ext cx="3822357" cy="3038475"/>
          </a:xfrm>
          <a:prstGeom prst="rect">
            <a:avLst/>
          </a:prstGeom>
          <a:noFill/>
        </p:spPr>
      </p:pic>
      <p:pic>
        <p:nvPicPr>
          <p:cNvPr id="2" name="Picture 2" descr="http://fs00.infourok.ru/images/doc/176/202509/hello_html_m601571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807300"/>
            <a:ext cx="3048000" cy="2050700"/>
          </a:xfrm>
          <a:prstGeom prst="rect">
            <a:avLst/>
          </a:prstGeom>
          <a:noFill/>
        </p:spPr>
      </p:pic>
      <p:pic>
        <p:nvPicPr>
          <p:cNvPr id="5" name="Picture 2" descr="http://img-fotki.yandex.ru/get/9515/47407354.ca6/0_133d2a_5336077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0"/>
            <a:ext cx="3975652" cy="2819400"/>
          </a:xfrm>
          <a:prstGeom prst="rect">
            <a:avLst/>
          </a:prstGeom>
          <a:noFill/>
        </p:spPr>
      </p:pic>
      <p:pic>
        <p:nvPicPr>
          <p:cNvPr id="6" name="Picture 2" descr="http://img-fotki.yandex.ru/get/9510/135713194.405/0_eda80_e480fe56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1265" y="3352800"/>
            <a:ext cx="3654585" cy="2369895"/>
          </a:xfrm>
          <a:prstGeom prst="rect">
            <a:avLst/>
          </a:prstGeom>
          <a:noFill/>
        </p:spPr>
      </p:pic>
    </p:spTree>
  </p:cSld>
  <p:clrMapOvr>
    <a:masterClrMapping/>
  </p:clrMapOvr>
  <p:transition advTm="4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7816" y="2459504"/>
            <a:ext cx="5562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Жүректен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жүреміз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Аялаймыз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           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бәріміз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3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allpapershd1080p.com/BestHDWallpapersImagesPics/images/Best%20HD%20Wallpapers%20Images%20-%20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002060"/>
                </a:solidFill>
                <a:latin typeface="Monotype Corsiva" pitchFamily="66" charset="0"/>
              </a:rPr>
              <a:t>«Зимующие  птицы  Казахстана» !</a:t>
            </a:r>
            <a:endParaRPr lang="ru-RU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Музыка для малышей - Все птички прелители к на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boi.cc/1440-900-100-uploads/11_05_2013/view/201209/oboik.ru_1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/>
            </a:r>
            <a:br>
              <a:rPr lang="ru-RU" u="sng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украшение природы на нашей планете. Разноцветные, воздушные, с сильными крыльями, со звонкими голосами.</a:t>
            </a: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fs00.infourok.ru/images/doc/176/202509/hello_html_m601571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419600"/>
            <a:ext cx="3276600" cy="2204503"/>
          </a:xfrm>
          <a:prstGeom prst="rect">
            <a:avLst/>
          </a:prstGeom>
          <a:noFill/>
        </p:spPr>
      </p:pic>
      <p:pic>
        <p:nvPicPr>
          <p:cNvPr id="3" name="Picture 2" descr="http://img-fotki.yandex.ru/get/4121/47407354.a61/0_110e1c_840f2086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895600"/>
            <a:ext cx="3048000" cy="1863063"/>
          </a:xfrm>
          <a:prstGeom prst="rect">
            <a:avLst/>
          </a:prstGeom>
          <a:noFill/>
        </p:spPr>
      </p:pic>
    </p:spTree>
  </p:cSld>
  <p:clrMapOvr>
    <a:masterClrMapping/>
  </p:clrMapOvr>
  <p:transition advTm="1273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Құстар – біздің досымыз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24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6913" y="2590800"/>
            <a:ext cx="5562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«Птичий гомон»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Чик –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чирик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чик –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чирик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 чирикает.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 –кар – кар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Каркает ворона.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вррр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-воркует голубь.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Чк-чк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–стрекочет сорока.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mg-fotki.yandex.ru/get/4117/47407354.a62/0_110e51_b422face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228601"/>
            <a:ext cx="8458201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91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птицы: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366" y="1524000"/>
            <a:ext cx="770516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304800"/>
            <a:ext cx="8686800" cy="6324600"/>
            <a:chOff x="108112179" y="110636925"/>
            <a:chExt cx="4138991" cy="2865599"/>
          </a:xfrm>
        </p:grpSpPr>
        <p:sp>
          <p:nvSpPr>
            <p:cNvPr id="1027" name="AutoShape 3"/>
            <p:cNvSpPr>
              <a:spLocks noChangeArrowheads="1" noChangeShapeType="1"/>
            </p:cNvSpPr>
            <p:nvPr/>
          </p:nvSpPr>
          <p:spPr bwMode="auto">
            <a:xfrm flipH="1">
              <a:off x="111926605" y="110929452"/>
              <a:ext cx="324565" cy="2573072"/>
            </a:xfrm>
            <a:prstGeom prst="rtTriangle">
              <a:avLst/>
            </a:prstGeom>
            <a:solidFill>
              <a:srgbClr val="6633CC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AutoShape 4"/>
            <p:cNvSpPr>
              <a:spLocks noChangeArrowheads="1" noChangeShapeType="1"/>
            </p:cNvSpPr>
            <p:nvPr/>
          </p:nvSpPr>
          <p:spPr bwMode="auto">
            <a:xfrm flipH="1" flipV="1">
              <a:off x="108424757" y="110636925"/>
              <a:ext cx="3826413" cy="292527"/>
            </a:xfrm>
            <a:prstGeom prst="rtTriangle">
              <a:avLst/>
            </a:prstGeom>
            <a:solidFill>
              <a:srgbClr val="FF00FF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AutoShape 5"/>
            <p:cNvSpPr>
              <a:spLocks noChangeArrowheads="1" noChangeShapeType="1"/>
            </p:cNvSpPr>
            <p:nvPr/>
          </p:nvSpPr>
          <p:spPr bwMode="auto">
            <a:xfrm flipV="1">
              <a:off x="108112179" y="110636925"/>
              <a:ext cx="312578" cy="2575057"/>
            </a:xfrm>
            <a:prstGeom prst="rtTriangle">
              <a:avLst/>
            </a:prstGeom>
            <a:solidFill>
              <a:srgbClr val="6633CC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AutoShape 6"/>
            <p:cNvSpPr>
              <a:spLocks noChangeArrowheads="1" noChangeShapeType="1"/>
            </p:cNvSpPr>
            <p:nvPr/>
          </p:nvSpPr>
          <p:spPr bwMode="auto">
            <a:xfrm>
              <a:off x="108112179" y="113211983"/>
              <a:ext cx="3814425" cy="290541"/>
            </a:xfrm>
            <a:prstGeom prst="rtTriangle">
              <a:avLst/>
            </a:prstGeom>
            <a:solidFill>
              <a:srgbClr val="FF00FF"/>
            </a:solidFill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advTm="1062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52400"/>
            <a:ext cx="8037513" cy="22733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Птиц можно разделить на:</a:t>
            </a:r>
          </a:p>
          <a:p>
            <a:pPr algn="ctr"/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перелетных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- птицы, которые с наступлением холодных дней улетают в места богатые пищей;</a:t>
            </a:r>
          </a:p>
          <a:p>
            <a:pPr algn="ctr"/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зимующих (оседлых)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- те наши пернатые друзья, которые остаются с нами зимовать.</a:t>
            </a:r>
          </a:p>
          <a:p>
            <a:endParaRPr lang="ru-RU" dirty="0"/>
          </a:p>
        </p:txBody>
      </p:sp>
      <p:pic>
        <p:nvPicPr>
          <p:cNvPr id="2050" name="Picture 2" descr="http://i.allday.ru/uploads/posts/2008-08/1219225773_bi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7772400" cy="3960000"/>
          </a:xfrm>
          <a:prstGeom prst="rect">
            <a:avLst/>
          </a:prstGeom>
          <a:noFill/>
        </p:spPr>
      </p:pic>
    </p:spTree>
  </p:cSld>
  <p:clrMapOvr>
    <a:masterClrMapping/>
  </p:clrMapOvr>
  <p:transition advTm="1023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ook.com.ua/download.php?file=201209/1920x1200/look.com.ua-356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s://photo4.ask.fm/712/278/304/-199996968-1t4code-cr4ff8936hbnakp/original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295400"/>
            <a:ext cx="2476501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Волна 3"/>
          <p:cNvSpPr/>
          <p:nvPr/>
        </p:nvSpPr>
        <p:spPr>
          <a:xfrm>
            <a:off x="914400" y="304800"/>
            <a:ext cx="7848600" cy="914400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>
                <a:latin typeface="Monotype Corsiva" pitchFamily="66" charset="0"/>
              </a:rPr>
              <a:t>Қыстайтын</a:t>
            </a:r>
            <a:r>
              <a:rPr lang="ru-RU" sz="3200" b="1" i="1" dirty="0" smtClean="0">
                <a:latin typeface="Monotype Corsiva" pitchFamily="66" charset="0"/>
              </a:rPr>
              <a:t>  </a:t>
            </a:r>
            <a:r>
              <a:rPr lang="ru-RU" sz="3200" b="1" i="1" dirty="0" err="1" smtClean="0">
                <a:latin typeface="Monotype Corsiva" pitchFamily="66" charset="0"/>
              </a:rPr>
              <a:t>құстар</a:t>
            </a:r>
            <a:r>
              <a:rPr lang="ru-RU" sz="3200" b="1" i="1" dirty="0" smtClean="0">
                <a:latin typeface="Monotype Corsiva" pitchFamily="66" charset="0"/>
              </a:rPr>
              <a:t>-Зимующие </a:t>
            </a:r>
            <a:r>
              <a:rPr lang="ru-RU" sz="3200" b="1" i="1" dirty="0" smtClean="0">
                <a:latin typeface="Monotype Corsiva" pitchFamily="66" charset="0"/>
              </a:rPr>
              <a:t>птицы</a:t>
            </a:r>
            <a:endParaRPr lang="ru-RU" sz="3200" b="1" i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49" y="3657600"/>
            <a:ext cx="20574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ҚЫЛДАҚ-ДЯТЕЛ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300" y="6248400"/>
            <a:ext cx="22860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dirty="0" smtClean="0"/>
          </a:p>
          <a:p>
            <a:pPr algn="ctr"/>
            <a:r>
              <a:rPr lang="kk-KZ" dirty="0" smtClean="0"/>
              <a:t>ҚАРҒА-ВОРОНА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00" y="4343400"/>
            <a:ext cx="22098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http://two-worlds.ru/wp-content/uploads/2014/10/km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181120"/>
            <a:ext cx="2384642" cy="2067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429000" y="6248400"/>
            <a:ext cx="2438400" cy="4769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ШЫМШЫҚ-СИНИЦА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forum.na-svyazi.ru/uploads/217/post-78947-1357217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1" y="4038599"/>
            <a:ext cx="2517666" cy="1981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6864241" y="6048994"/>
            <a:ext cx="2003316" cy="6158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Суықторғай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-Снегирь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67618" y="3733799"/>
            <a:ext cx="2190388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КӨГЕРШІН-ГОЛУБЬ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54588" y="3657600"/>
            <a:ext cx="2251213" cy="380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ТОРҒАЙ- ВОРОБЕЙ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43700" y="2895600"/>
            <a:ext cx="3429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5122" name="Picture 2" descr="http://img-b.photosight.ru/541/4106044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4588" y="1342373"/>
            <a:ext cx="2247900" cy="223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://www.wildlife.by/sites/default/files/photoistorii/kuropatka/13.%20%D1%81%D0%B5%D1%80%D0%B0%D1%8F%20%D0%B2%D0%BE%D1%80%D0%BE%D0%BD%D0%B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114800"/>
            <a:ext cx="28194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-3124" r="4518" b="10417"/>
          <a:stretch/>
        </p:blipFill>
        <p:spPr bwMode="auto">
          <a:xfrm>
            <a:off x="3267618" y="1143002"/>
            <a:ext cx="2371182" cy="2514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229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5000" y="1219200"/>
            <a:ext cx="6019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ворона.  Это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дятел.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голубь. Это воробей. Голубь и воробей собирают крошки. Это  дикие птицы, потому что  они умеют летать,  живут самостоятельно, пищу добывают сами, сами строят себе жилище.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Р/у «Какой?» и «Что делает?»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Ворона черная. Ворона каркает.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Голубь белый. Голубь большой. Голубь воркует.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серый.Воробей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чирикает.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Сорока белобокая. Сорока стрекочет.</a:t>
            </a:r>
          </a:p>
        </p:txBody>
      </p:sp>
    </p:spTree>
    <p:extLst>
      <p:ext uri="{BB962C8B-B14F-4D97-AF65-F5344CB8AC3E}">
        <p14:creationId xmlns:p14="http://schemas.microsoft.com/office/powerpoint/2010/main" val="687307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257</Words>
  <Application>Microsoft Office PowerPoint</Application>
  <PresentationFormat>Экран (4:3)</PresentationFormat>
  <Paragraphs>65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«Зимующие  птицы  Казахстана» !</vt:lpstr>
      <vt:lpstr> Птицы – украшение природы на нашей планете. Разноцветные, воздушные, с сильными крыльями, со звонкими голосами.</vt:lpstr>
      <vt:lpstr>Презентация PowerPoint</vt:lpstr>
      <vt:lpstr>Презентация PowerPoint</vt:lpstr>
      <vt:lpstr>Строение птицы: </vt:lpstr>
      <vt:lpstr>Презентация PowerPoint</vt:lpstr>
      <vt:lpstr>Презентация PowerPoint</vt:lpstr>
      <vt:lpstr>Презентация PowerPoint</vt:lpstr>
      <vt:lpstr>Презентация PowerPoint</vt:lpstr>
      <vt:lpstr>  Зимой птицам особенно нужна поддержка человека, но нужно знать кого и чем лучше кормить, что бы не навредить пернатым.</vt:lpstr>
      <vt:lpstr> Не страшна зима птицам, если есть корм.  </vt:lpstr>
      <vt:lpstr>  Кормушка является спасением для птиц в зимние месяцы, когда они вынуждены спасаться не только от мороза, но и голода. Смастерить кормушку для птиц своими руками можно из дерева, фанеры, пластиковых бутылок, пакетов из-под молока, соков и круп и прочих подручных материалов. </vt:lpstr>
      <vt:lpstr>Виды кормушек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64</cp:revision>
  <dcterms:modified xsi:type="dcterms:W3CDTF">2022-01-16T15:15:29Z</dcterms:modified>
</cp:coreProperties>
</file>