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8" r:id="rId3"/>
    <p:sldId id="269" r:id="rId4"/>
    <p:sldId id="257" r:id="rId5"/>
    <p:sldId id="258" r:id="rId6"/>
    <p:sldId id="259" r:id="rId7"/>
    <p:sldId id="260" r:id="rId8"/>
    <p:sldId id="261" r:id="rId9"/>
    <p:sldId id="262" r:id="rId10"/>
    <p:sldId id="270" r:id="rId11"/>
    <p:sldId id="263" r:id="rId12"/>
    <p:sldId id="264" r:id="rId13"/>
    <p:sldId id="265" r:id="rId14"/>
    <p:sldId id="266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146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4725144"/>
            <a:ext cx="4104456" cy="913656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Ясли-сад «Кораблик»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№10 «Солнышко»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2592287"/>
          </a:xfrm>
        </p:spPr>
        <p:txBody>
          <a:bodyPr>
            <a:normAutofit fontScale="90000"/>
          </a:bodyPr>
          <a:lstStyle/>
          <a:p>
            <a:r>
              <a:rPr lang="ru-RU" sz="6600" dirty="0" smtClean="0"/>
              <a:t>Птичка – невеличка</a:t>
            </a:r>
            <a:br>
              <a:rPr lang="ru-RU" sz="6600" dirty="0" smtClean="0"/>
            </a:br>
            <a:r>
              <a:rPr lang="ru-RU" sz="6600" dirty="0" smtClean="0"/>
              <a:t> </a:t>
            </a:r>
            <a:endParaRPr lang="ru-RU" sz="6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3705999"/>
            <a:ext cx="4875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Жапсыру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- «Аппликация» </a:t>
            </a:r>
          </a:p>
        </p:txBody>
      </p:sp>
      <p:pic>
        <p:nvPicPr>
          <p:cNvPr id="2050" name="Picture 2" descr="https://img1.picmix.com/output/stamp/normal/7/5/2/8/1118257_3fc2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27740"/>
            <a:ext cx="3600400" cy="157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0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зминутка Маленькие птички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06" y="4107"/>
            <a:ext cx="9114893" cy="58011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5934670"/>
            <a:ext cx="5989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отдохнем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4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f3.ppt-online.org/files3/slide/f/FMkaw0sPr6WIb8XB5JQcmqZYNU4lVGDEKpg329/slide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7636"/>
            <a:ext cx="8808913" cy="652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181501"/>
            <a:ext cx="4362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Продолжаем работу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f3.ppt-online.org/files3/slide/f/FMkaw0sPr6WIb8XB5JQcmqZYNU4lVGDEKpg329/slide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6632"/>
            <a:ext cx="888092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57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f3.ppt-online.org/files3/slide/f/FMkaw0sPr6WIb8XB5JQcmqZYNU4lVGDEKpg329/slide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6632"/>
            <a:ext cx="8808913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53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cf3.ppt-online.org/files3/slide/f/FMkaw0sPr6WIb8XB5JQcmqZYNU4lVGDEKpg329/slide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6632"/>
            <a:ext cx="888092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81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Молодцы 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704855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s://img-fotki.yandex.ru/get/9092/181450557.92/0_afefb_c9008ebb_ori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8640"/>
            <a:ext cx="2664296" cy="25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085184"/>
            <a:ext cx="45272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</a:t>
            </a:r>
            <a:endParaRPr lang="ru-RU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6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208389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Мақсаты</a:t>
            </a:r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 / Цель: </a:t>
            </a:r>
            <a:r>
              <a:rPr lang="ru-RU" sz="3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kk-KZ" sz="3600" dirty="0">
                <a:solidFill>
                  <a:prstClr val="black"/>
                </a:solidFill>
                <a:latin typeface="Times New Roman"/>
                <a:ea typeface="Times New Roman"/>
              </a:rPr>
              <a:t>Развивать умение составлять изображение птиц из вырезанных форм с опорой на образец </a:t>
            </a:r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582341"/>
            <a:ext cx="842493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Задачи</a:t>
            </a:r>
            <a:r>
              <a:rPr lang="ru-RU" sz="2400" dirty="0"/>
              <a:t>: Развивать интерес к занятиям по аппликации, формировать аккуратность и самостоятельность, развивать мелкую моторику, творческое мышление</a:t>
            </a:r>
            <a:r>
              <a:rPr lang="ru-RU" sz="2400" dirty="0" smtClean="0"/>
              <a:t>.</a:t>
            </a:r>
          </a:p>
          <a:p>
            <a:endParaRPr lang="ru-RU" sz="2400" dirty="0"/>
          </a:p>
          <a:p>
            <a:r>
              <a:rPr lang="ru-RU" sz="2400" dirty="0"/>
              <a:t>Создание условий для совместной творческой деятельности детей и родителей.</a:t>
            </a:r>
          </a:p>
          <a:p>
            <a:r>
              <a:rPr lang="ru-RU" sz="2400" dirty="0"/>
              <a:t>Развитие творческого потенциала каждого родителя, который в дальнейшем поможет ребёнку раскрыть себя.</a:t>
            </a:r>
          </a:p>
          <a:p>
            <a:r>
              <a:rPr lang="ru-RU" sz="2400" dirty="0"/>
              <a:t>Привлечение родителей к совместной деятельности с детьми.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63963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72648"/>
            <a:ext cx="8352928" cy="2423346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 </a:t>
            </a:r>
            <a:b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Объясните, пожалуйста, ребёнку задания, сфотографируйте его в процессе их выполнения  и поделитесь этой информацией с воспитателями. </a:t>
            </a:r>
            <a:b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помощь!</a:t>
            </a:r>
            <a:b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eduportal44.ru/Kostroma_EDU/ds_25/SiteAssets/SitePages/%D0%A0%D0%B5%D0%B0%D0%BB%D0%B8%D0%B7%D0%B0%D1%86%D0%B8%D1%8F%20%D0%9E%D0%9E%D0%9F%20%D0%B2%20%D1%8D%D0%BB%D0%B5%D0%BA%D1%82%D1%80%D0%BE%D0%BD%D0%BD%D0%BE%D0%B9%20%D0%B8%D0%BD%D1%84%D0%BE%D1%80%D0%BC%D0%B0%D1%86%D0%B8%D0%BE%D0%BD%D0%BD%D0%BE-%D0%BE%D0%B1%D1%80%D0%B0%D0%B7%D0%BE%D0%B2%D0%B0%D1%82%D0%B5%D0%BB%D1%8C%D0%BD%D0%BE%D0%B9%20%D1%81%D1%80%D0%B5%D0%B4%D0%B5/%D0%BE%D0%B3%D0%BF%D0%B5%D0%B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64343"/>
            <a:ext cx="3429769" cy="269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65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f3.ppt-online.org/files3/slide/f/FMkaw0sPr6WIb8XB5JQcmqZYNU4lVGDEKpg329/slid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8880921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32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f3.ppt-online.org/files3/slide/f/FMkaw0sPr6WIb8XB5JQcmqZYNU4lVGDEKpg329/slid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6632"/>
            <a:ext cx="8808913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477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f3.ppt-online.org/files3/slide/f/FMkaw0sPr6WIb8XB5JQcmqZYNU4lVGDEKpg329/slid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640"/>
            <a:ext cx="888092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21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f3.ppt-online.org/files3/slide/f/FMkaw0sPr6WIb8XB5JQcmqZYNU4lVGDEKpg329/slid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640"/>
            <a:ext cx="888092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695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f3.ppt-online.org/files3/slide/f/FMkaw0sPr6WIb8XB5JQcmqZYNU4lVGDEKpg329/slid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640"/>
            <a:ext cx="8808913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963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f3.ppt-online.org/files3/slide/f/FMkaw0sPr6WIb8XB5JQcmqZYNU4lVGDEKpg329/slide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6632"/>
            <a:ext cx="8808913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10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39</TotalTime>
  <Words>47</Words>
  <Application>Microsoft Office PowerPoint</Application>
  <PresentationFormat>Экран (4:3)</PresentationFormat>
  <Paragraphs>18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Птичка – невеличка  </vt:lpstr>
      <vt:lpstr>Презентация PowerPoint</vt:lpstr>
      <vt:lpstr>Уважаемые родители!  Объясните, пожалуйста, ребёнку задания, сфотографируйте его в процессе их выполнения  и поделитесь этой информацией с воспитателями.  Спасибо за помощь!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Microsoft</cp:lastModifiedBy>
  <cp:revision>9</cp:revision>
  <dcterms:created xsi:type="dcterms:W3CDTF">2022-01-17T07:42:20Z</dcterms:created>
  <dcterms:modified xsi:type="dcterms:W3CDTF">2022-01-17T09:02:31Z</dcterms:modified>
</cp:coreProperties>
</file>