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E60E-D7FA-4AF1-9DD8-22D376C501D5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3050D-60FE-4A3E-9E7E-0E39E735D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375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E60E-D7FA-4AF1-9DD8-22D376C501D5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3050D-60FE-4A3E-9E7E-0E39E735D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881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E60E-D7FA-4AF1-9DD8-22D376C501D5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3050D-60FE-4A3E-9E7E-0E39E735D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325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E60E-D7FA-4AF1-9DD8-22D376C501D5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3050D-60FE-4A3E-9E7E-0E39E735D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390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E60E-D7FA-4AF1-9DD8-22D376C501D5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3050D-60FE-4A3E-9E7E-0E39E735D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89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E60E-D7FA-4AF1-9DD8-22D376C501D5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3050D-60FE-4A3E-9E7E-0E39E735D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337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E60E-D7FA-4AF1-9DD8-22D376C501D5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3050D-60FE-4A3E-9E7E-0E39E735D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375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E60E-D7FA-4AF1-9DD8-22D376C501D5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3050D-60FE-4A3E-9E7E-0E39E735D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076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E60E-D7FA-4AF1-9DD8-22D376C501D5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3050D-60FE-4A3E-9E7E-0E39E735D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435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E60E-D7FA-4AF1-9DD8-22D376C501D5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3050D-60FE-4A3E-9E7E-0E39E735D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026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E60E-D7FA-4AF1-9DD8-22D376C501D5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3050D-60FE-4A3E-9E7E-0E39E735D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609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4E60E-D7FA-4AF1-9DD8-22D376C501D5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3050D-60FE-4A3E-9E7E-0E39E735D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«Математика </a:t>
            </a:r>
            <a:r>
              <a:rPr lang="ru-RU" dirty="0" err="1" smtClean="0"/>
              <a:t>негіздері</a:t>
            </a:r>
            <a:r>
              <a:rPr lang="ru-RU" dirty="0" smtClean="0"/>
              <a:t>»  «Основы математики»</a:t>
            </a:r>
            <a:br>
              <a:rPr lang="ru-RU" dirty="0" smtClean="0"/>
            </a:br>
            <a:r>
              <a:rPr lang="ru-RU" dirty="0" smtClean="0"/>
              <a:t>Тема: Количественный и порядковый счёт.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1169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-1" r="1351" b="6390"/>
          <a:stretch/>
        </p:blipFill>
        <p:spPr>
          <a:xfrm>
            <a:off x="2019869" y="100012"/>
            <a:ext cx="7970292" cy="6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981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r="2425" b="4405"/>
          <a:stretch/>
        </p:blipFill>
        <p:spPr>
          <a:xfrm>
            <a:off x="2552131" y="95250"/>
            <a:ext cx="7724633" cy="637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155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7672" r="2351" b="6597"/>
          <a:stretch/>
        </p:blipFill>
        <p:spPr>
          <a:xfrm>
            <a:off x="1733266" y="150125"/>
            <a:ext cx="8816453" cy="656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185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6000" r="4037" b="8029"/>
          <a:stretch/>
        </p:blipFill>
        <p:spPr>
          <a:xfrm>
            <a:off x="146031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210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2322" t="3184" r="7487" b="19801"/>
          <a:stretch/>
        </p:blipFill>
        <p:spPr>
          <a:xfrm>
            <a:off x="1282891" y="218363"/>
            <a:ext cx="9184942" cy="644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325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70285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9618" y="587696"/>
            <a:ext cx="8843749" cy="62703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70746" y="109182"/>
            <a:ext cx="6123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Вставить недостающую фигуру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45253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11</Words>
  <Application>Microsoft Office PowerPoint</Application>
  <PresentationFormat>Широкоэкранный</PresentationFormat>
  <Paragraphs>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«Математика негіздері»  «Основы математики» Тема: Количественный и порядковый счёт.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«Математика негіздері»  «Основы математики» Тема: Количественный и порядковый счёт. </dc:title>
  <dc:creator>kz</dc:creator>
  <cp:lastModifiedBy>kz</cp:lastModifiedBy>
  <cp:revision>3</cp:revision>
  <dcterms:created xsi:type="dcterms:W3CDTF">2022-01-17T09:06:40Z</dcterms:created>
  <dcterms:modified xsi:type="dcterms:W3CDTF">2022-01-17T09:30:53Z</dcterms:modified>
</cp:coreProperties>
</file>