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47A"/>
    <a:srgbClr val="C52378"/>
    <a:srgbClr val="98124D"/>
    <a:srgbClr val="853E5B"/>
    <a:srgbClr val="F94900"/>
    <a:srgbClr val="613125"/>
    <a:srgbClr val="AC187B"/>
    <a:srgbClr val="542939"/>
    <a:srgbClr val="E4ECD1"/>
    <a:srgbClr val="8ED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1937982"/>
            <a:ext cx="713382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r>
              <a:rPr lang="ru-RU" sz="6600" b="1" dirty="0" smtClean="0"/>
              <a:t> </a:t>
            </a:r>
            <a:r>
              <a:rPr lang="ru-RU" sz="6600" b="1" dirty="0" smtClean="0"/>
              <a:t>ПТИЦЫ </a:t>
            </a:r>
          </a:p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Старшая группа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6848" y="1105469"/>
            <a:ext cx="50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КГКП ясли-сад «Кораблик»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23582" y="709684"/>
            <a:ext cx="7301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Сгибаем прямоугольник пополам, срезаем маленький треугольник</a:t>
            </a:r>
            <a:r>
              <a:rPr lang="ru-RU" dirty="0" smtClean="0"/>
              <a:t>, прямоугольник </a:t>
            </a:r>
            <a:r>
              <a:rPr lang="ru-RU" dirty="0"/>
              <a:t>надо держать сгибом к верху.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82" y="1356015"/>
            <a:ext cx="7301551" cy="48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40" y="668740"/>
            <a:ext cx="7342494" cy="55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5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5343" y="627797"/>
            <a:ext cx="7397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Квадрат сгибаем пополам</a:t>
            </a:r>
            <a:r>
              <a:rPr lang="ru-RU" dirty="0" smtClean="0"/>
              <a:t>, с </a:t>
            </a:r>
            <a:r>
              <a:rPr lang="ru-RU" dirty="0"/>
              <a:t>уголка на уголок</a:t>
            </a:r>
            <a:r>
              <a:rPr lang="ru-RU" dirty="0" smtClean="0"/>
              <a:t>, чтобы </a:t>
            </a:r>
            <a:r>
              <a:rPr lang="ru-RU" dirty="0"/>
              <a:t>получился треугольник. (Это клювик нашей птички)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43" y="1274127"/>
            <a:ext cx="7397087" cy="49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5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4401" y="627797"/>
            <a:ext cx="7492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Вклеиваем «хвостик» и «клювик» во внутрь большого круга.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023937"/>
            <a:ext cx="7492620" cy="517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3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8048" y="600501"/>
            <a:ext cx="7410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Рисуем глазки</a:t>
            </a:r>
            <a:r>
              <a:rPr lang="ru-RU" dirty="0" smtClean="0"/>
              <a:t>, загибаем </a:t>
            </a:r>
            <a:r>
              <a:rPr lang="ru-RU" dirty="0"/>
              <a:t>у маленького круга края, это у птички будут крылышки.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48" y="1246832"/>
            <a:ext cx="7410733" cy="493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9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23583" y="682389"/>
            <a:ext cx="7356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Наши птички готовы</a:t>
            </a:r>
            <a:r>
              <a:rPr lang="ru-RU" dirty="0" smtClean="0"/>
              <a:t>, вот </a:t>
            </a:r>
            <a:r>
              <a:rPr lang="ru-RU" dirty="0"/>
              <a:t>какие они красивые</a:t>
            </a:r>
            <a:r>
              <a:rPr lang="ru-RU" dirty="0" smtClean="0"/>
              <a:t>, весёлые </a:t>
            </a:r>
            <a:r>
              <a:rPr lang="ru-RU" dirty="0"/>
              <a:t>и быстрые</a:t>
            </a:r>
            <a:r>
              <a:rPr lang="ru-RU" dirty="0" smtClean="0"/>
              <a:t>. Ждем ваши работы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83" y="1328720"/>
            <a:ext cx="7356142" cy="48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3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1"/>
            <a:ext cx="6482687" cy="68546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05266" y="1305342"/>
            <a:ext cx="26067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Различаемся мы цветом,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Встретишь нас зимой и летом,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крыльями взмахнем,-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в небе голубом.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умеем щебетать,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Каркать, петь и ворковать.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весною позовите,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кто мы? Назовите…</a:t>
            </a:r>
          </a:p>
        </p:txBody>
      </p:sp>
    </p:spTree>
    <p:extLst>
      <p:ext uri="{BB962C8B-B14F-4D97-AF65-F5344CB8AC3E}">
        <p14:creationId xmlns:p14="http://schemas.microsoft.com/office/powerpoint/2010/main" val="22235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715904" y="3466531"/>
            <a:ext cx="165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Сүык торғай- снегирь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67285" y="1787857"/>
            <a:ext cx="120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Шымшық</a:t>
            </a:r>
            <a:r>
              <a:rPr lang="ru-RU" dirty="0" smtClean="0"/>
              <a:t>- синица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44454" y="5268036"/>
            <a:ext cx="151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Сауысқан</a:t>
            </a:r>
            <a:r>
              <a:rPr lang="ru-RU" dirty="0" smtClean="0"/>
              <a:t>- сорока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77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41946"/>
            <a:ext cx="7506269" cy="4954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8425" y="914400"/>
            <a:ext cx="704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Ребята, давайте сделаем таких красивых птичек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83642" y="627797"/>
            <a:ext cx="4674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работы нам понадобится 2 круга разных размеров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большой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маленький. ,и разных цветов.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87" y="1551127"/>
            <a:ext cx="7369791" cy="46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16156" y="668740"/>
            <a:ext cx="3042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Сгибаем оба круга пополам.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96" y="1038071"/>
            <a:ext cx="7410733" cy="514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29300" y="736979"/>
            <a:ext cx="4428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Маленький круг наклеиваем на большой</a:t>
            </a:r>
            <a:r>
              <a:rPr lang="ru-RU" dirty="0" smtClean="0"/>
              <a:t>, прикладываем </a:t>
            </a:r>
            <a:r>
              <a:rPr lang="ru-RU" dirty="0"/>
              <a:t>точно по сгибу.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39" y="1383309"/>
            <a:ext cx="7328848" cy="47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846161"/>
            <a:ext cx="6419850" cy="49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24836" y="736979"/>
            <a:ext cx="4333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Берём прямоугольник (для хвоста) и квадрат (для клюва)нашей птички.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1" y="1383310"/>
            <a:ext cx="7342496" cy="484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189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kz</cp:lastModifiedBy>
  <cp:revision>101</cp:revision>
  <dcterms:created xsi:type="dcterms:W3CDTF">2013-11-19T05:52:05Z</dcterms:created>
  <dcterms:modified xsi:type="dcterms:W3CDTF">2022-01-26T08:21:36Z</dcterms:modified>
</cp:coreProperties>
</file>