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80" r:id="rId2"/>
    <p:sldId id="342" r:id="rId3"/>
    <p:sldId id="307" r:id="rId4"/>
    <p:sldId id="306" r:id="rId5"/>
    <p:sldId id="300" r:id="rId6"/>
    <p:sldId id="301" r:id="rId7"/>
    <p:sldId id="312" r:id="rId8"/>
    <p:sldId id="311" r:id="rId9"/>
    <p:sldId id="313" r:id="rId10"/>
    <p:sldId id="314" r:id="rId11"/>
    <p:sldId id="315" r:id="rId12"/>
    <p:sldId id="316" r:id="rId13"/>
    <p:sldId id="320" r:id="rId14"/>
    <p:sldId id="319" r:id="rId15"/>
    <p:sldId id="318" r:id="rId16"/>
    <p:sldId id="343" r:id="rId17"/>
    <p:sldId id="344" r:id="rId18"/>
    <p:sldId id="345" r:id="rId19"/>
    <p:sldId id="346" r:id="rId20"/>
    <p:sldId id="347" r:id="rId21"/>
    <p:sldId id="33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77084A-700F-4D8C-AA74-AE49C975BDA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424500-4DF9-4A94-BA8B-3845DF592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232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9D94-8EC8-4270-B02C-525082A1E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69834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8DFD-B541-4EAD-92F5-93F42E3DF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10067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5764A-767E-47BF-A2C5-19141BEA6D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41942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82945-7980-4617-BFD7-8BDB332120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37280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B23C-7E2F-4722-AE72-2B7A8D82D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7132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1C1D0-0930-4B8D-9BAC-ACDFF8EC70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4488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A616B-E8F7-4E36-BE19-A02D5907E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99411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5CD04-B062-4FF7-90FE-DB0D346E5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55788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0CF73-7991-4D03-A685-37435EBF5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5664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62E76-5DB4-4BF7-ABE0-F39F7CFEB8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13247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5B2-0083-41FF-AFA6-70A13BC4B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3330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9825410-EFDB-451C-88D1-D05BA85F9B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19034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Миша\AppData\Local\Microsoft\Windows\Temporary Internet Files\Content.IE5\LW0FSEMS\MC9004420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17" y="3777653"/>
            <a:ext cx="1728192" cy="18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03349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alt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</a:t>
            </a:r>
            <a:r>
              <a:rPr lang="ru-RU" altLang="ru-RU" sz="24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соотнесение </a:t>
            </a:r>
            <a:r>
              <a:rPr lang="ru-RU" alt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altLang="ru-RU" sz="24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цифры, </a:t>
            </a:r>
            <a:r>
              <a:rPr lang="ru-RU" alt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фигуры.</a:t>
            </a:r>
            <a:endParaRPr lang="ru-RU" altLang="ru-RU" sz="24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40777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«Математика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негіздері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033492"/>
            <a:ext cx="376801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«Основы математики»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78588"/>
            <a:ext cx="2952328" cy="242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48" y="2538402"/>
            <a:ext cx="2359903" cy="22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1258888" y="1052513"/>
            <a:ext cx="55991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Хороши у нас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утята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</a:rPr>
              <a:t>‑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РАЗ, ДВА, ТРИ, ЧЕТЫРЕ, ПЯТЬ!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Заходите к нам, ребята,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Посмотреть и посчитать</a:t>
            </a:r>
            <a:endParaRPr lang="ru-RU" alt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4970"/>
            <a:ext cx="1584176" cy="21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11343"/>
            <a:ext cx="1523323" cy="172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1343"/>
            <a:ext cx="1816756" cy="167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258888" y="1125538"/>
            <a:ext cx="3529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утят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6663" y="2484438"/>
            <a:ext cx="3241675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68413" y="3941763"/>
            <a:ext cx="3241675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3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71588" y="3194050"/>
            <a:ext cx="3241675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4" action="ppaction://hlinksldjump"/>
              </a:rPr>
              <a:t>2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1366"/>
            <a:ext cx="3367031" cy="34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 rot="10800000" flipV="1">
            <a:off x="1187450" y="1052513"/>
            <a:ext cx="27193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утят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 на картинке?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2838" y="2557463"/>
            <a:ext cx="3241675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1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01725" y="3211513"/>
            <a:ext cx="3241675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2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2838" y="3860800"/>
            <a:ext cx="3241675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4" action="ppaction://hlinksldjump"/>
              </a:rPr>
              <a:t>3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5" y="1902916"/>
            <a:ext cx="3150036" cy="305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1258888" y="1125538"/>
            <a:ext cx="237648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утят</a:t>
            </a:r>
            <a:r>
              <a:rPr lang="ru-RU" altLang="ru-RU" sz="2800" b="1" dirty="0"/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013" y="2940050"/>
            <a:ext cx="2952750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1250" y="3617913"/>
            <a:ext cx="2952750" cy="5222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2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36650" y="4292600"/>
            <a:ext cx="2952750" cy="52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4" action="ppaction://hlinksldjump"/>
              </a:rPr>
              <a:t>5</a:t>
            </a:r>
            <a:endParaRPr lang="ru-RU" sz="2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36" y="1916832"/>
            <a:ext cx="3889983" cy="31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258888" y="1125538"/>
            <a:ext cx="2665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sz="2800" b="1" dirty="0"/>
              <a:t>утят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2651125"/>
            <a:ext cx="2808288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81100" y="3292475"/>
            <a:ext cx="2808288" cy="52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4" action="ppaction://hlinksldjump"/>
              </a:rPr>
              <a:t>4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3933825"/>
            <a:ext cx="2808288" cy="52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hlinkClick r:id="rId3" action="ppaction://hlinksldjump"/>
              </a:rPr>
              <a:t>5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10" y="1556792"/>
            <a:ext cx="2949634" cy="341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:\Users\Миша\AppData\Local\Microsoft\Windows\Temporary Internet Files\Content.IE5\LW0FSEMS\MC90044202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41550"/>
            <a:ext cx="29527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971550" y="1268413"/>
            <a:ext cx="4191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algn="ctr" eaLnBrk="1" hangingPunct="1"/>
            <a:r>
              <a:rPr lang="ru-RU" altLang="ru-RU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первым заданием справились!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1" y="1160748"/>
            <a:ext cx="70203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604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" y="75862"/>
            <a:ext cx="9468544" cy="70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0596" y="1340768"/>
            <a:ext cx="686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 сколько квадратов    ,треугольников     , кругов     ?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04" y="1853281"/>
            <a:ext cx="63881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48341" cy="22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1429229"/>
            <a:ext cx="205680" cy="1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29229"/>
            <a:ext cx="234488" cy="20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88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" y="75862"/>
            <a:ext cx="9468544" cy="70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995"/>
            <a:ext cx="6768752" cy="446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8443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" y="75862"/>
            <a:ext cx="9468544" cy="70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6169"/>
            <a:ext cx="6912768" cy="42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28988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6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2495550" y="1196975"/>
            <a:ext cx="3444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</a:t>
            </a:r>
          </a:p>
          <a:p>
            <a:pPr algn="ctr" eaLnBrk="1" hangingPunct="1"/>
            <a:r>
              <a:rPr lang="ru-RU" altLang="ru-RU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Утя</a:t>
            </a:r>
            <a:r>
              <a:rPr lang="ru-RU" altLang="ru-RU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altLang="ru-RU" sz="28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534078" cy="276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" y="75862"/>
            <a:ext cx="9468544" cy="70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127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3207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900113" y="1341438"/>
            <a:ext cx="40322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вы!</a:t>
            </a:r>
          </a:p>
          <a:p>
            <a:pPr algn="ctr"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 хорошо поработали!</a:t>
            </a:r>
          </a:p>
        </p:txBody>
      </p:sp>
      <p:pic>
        <p:nvPicPr>
          <p:cNvPr id="35844" name="Picture 4" descr="C:\Users\Миша\AppData\Local\Microsoft\Windows\Temporary Internet Files\Content.IE5\LW0FSEMS\MC90044202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41550"/>
            <a:ext cx="32416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258888" y="1196975"/>
            <a:ext cx="6842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послушайте, ребята,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вам рассказать: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Вылупились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утята‑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 счету ровно пять.</a:t>
            </a:r>
            <a:endParaRPr lang="ru-RU" altLang="ru-RU" sz="2400" dirty="0"/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1547813" y="2852738"/>
            <a:ext cx="19446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87" y="2852738"/>
            <a:ext cx="3096344" cy="25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979613" y="1196975"/>
            <a:ext cx="48783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</a:rPr>
              <a:t>Мы решали, мы гадали: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Как же нам 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утят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</a:rPr>
              <a:t>назвать?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Наконец мы их назвали:</a:t>
            </a:r>
            <a:r>
              <a:rPr lang="ru-RU" altLang="ru-RU" sz="2000" dirty="0"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endParaRPr lang="ru-RU" altLang="ru-RU" sz="20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619250" y="2708275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РАЗ, ДВА, ТРИ, ЧЕТЫРЕ, ПЯТЬ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900113" y="3429000"/>
            <a:ext cx="70564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0">
                <a:solidFill>
                  <a:srgbClr val="FF0000"/>
                </a:solidFill>
              </a:rPr>
              <a:t>1 2 3 4 5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835150" y="1341438"/>
            <a:ext cx="5761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РАЗ – </a:t>
            </a:r>
            <a:r>
              <a:rPr lang="ru-RU" altLang="ru-RU" sz="2400" b="1" dirty="0" smtClean="0"/>
              <a:t>утенок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самый </a:t>
            </a:r>
            <a:r>
              <a:rPr lang="ru-RU" altLang="ru-RU" sz="2400" b="1" dirty="0" smtClean="0"/>
              <a:t>желтый</a:t>
            </a:r>
            <a:r>
              <a:rPr lang="ru-RU" altLang="ru-RU" sz="2400" dirty="0" smtClean="0"/>
              <a:t>, </a:t>
            </a:r>
            <a:endParaRPr lang="ru-RU" altLang="ru-RU" sz="2400" dirty="0"/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1547813" y="2060575"/>
            <a:ext cx="34591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0">
                <a:solidFill>
                  <a:srgbClr val="FF0000"/>
                </a:solidFill>
              </a:rPr>
              <a:t>  </a:t>
            </a:r>
            <a:r>
              <a:rPr lang="ru-RU" altLang="ru-RU" sz="200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79" y="1877266"/>
            <a:ext cx="3096344" cy="353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2484438" y="1268413"/>
            <a:ext cx="475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ДВА ‑ </a:t>
            </a:r>
            <a:r>
              <a:rPr lang="ru-RU" altLang="ru-RU" sz="2400" b="1" dirty="0" smtClean="0"/>
              <a:t>утенок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самый смелый, </a:t>
            </a:r>
            <a:endParaRPr lang="ru-RU" altLang="ru-RU" sz="2400" dirty="0"/>
          </a:p>
        </p:txBody>
      </p: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2124075" y="2205038"/>
            <a:ext cx="36242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1" y="1916832"/>
            <a:ext cx="2855118" cy="324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8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 rot="10800000" flipV="1">
            <a:off x="2555875" y="1338263"/>
            <a:ext cx="4537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ТРИ ‑ </a:t>
            </a:r>
            <a:r>
              <a:rPr lang="ru-RU" altLang="ru-RU" sz="2400" b="1" dirty="0" smtClean="0"/>
              <a:t>утенок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самый умный,</a:t>
            </a:r>
            <a:endParaRPr lang="ru-RU" altLang="ru-RU" sz="2400" dirty="0"/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619250" y="2349500"/>
            <a:ext cx="33877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0" b="1" dirty="0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00225"/>
            <a:ext cx="3773487" cy="36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339975" y="1309688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А ЧЕТЫРЕ ‑ самый шумный,</a:t>
            </a:r>
            <a:endParaRPr lang="ru-RU" altLang="ru-RU" sz="2000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1835150" y="2492375"/>
            <a:ext cx="2476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3714082" cy="34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de4/000d40cb-3a0bc6ae/hello_html_m765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0163"/>
            <a:ext cx="9194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056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ПЯТЬ похож на ТРИ и ДВА ‑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Те же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крылья </a:t>
            </a:r>
            <a:r>
              <a:rPr lang="ru-RU" altLang="ru-RU" sz="2400" b="1" dirty="0">
                <a:latin typeface="Times New Roman" panose="02020603050405020304" pitchFamily="18" charset="0"/>
              </a:rPr>
              <a:t>и голова,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Тоже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пятнышко на </a:t>
            </a:r>
            <a:r>
              <a:rPr lang="ru-RU" altLang="ru-RU" sz="2400" b="1" dirty="0">
                <a:latin typeface="Times New Roman" panose="02020603050405020304" pitchFamily="18" charset="0"/>
              </a:rPr>
              <a:t>спинке,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Так же спит весь день в корзинке.</a:t>
            </a:r>
            <a:endParaRPr lang="ru-RU" altLang="ru-RU" sz="2400" b="1" dirty="0"/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979613" y="2636838"/>
            <a:ext cx="23320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49" y="2767013"/>
            <a:ext cx="3159149" cy="25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138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КОТЯТА</dc:title>
  <dc:creator>HTK-1</dc:creator>
  <cp:lastModifiedBy>Пользователь Windows</cp:lastModifiedBy>
  <cp:revision>52</cp:revision>
  <dcterms:created xsi:type="dcterms:W3CDTF">2005-11-20T14:00:14Z</dcterms:created>
  <dcterms:modified xsi:type="dcterms:W3CDTF">2022-01-24T18:07:38Z</dcterms:modified>
</cp:coreProperties>
</file>