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67" r:id="rId5"/>
    <p:sldId id="268" r:id="rId6"/>
    <p:sldId id="257" r:id="rId7"/>
    <p:sldId id="264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52621-9A12-4FBC-9C17-6D49C021E65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30A86-C23F-46B2-9A39-6D3BF1FFE3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65DF4-4691-43C8-9C4B-C6BB429B5F3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28F17-FDD5-46CB-A012-B1C7743EF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FE73-B404-4255-9A2B-93EC6659265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7BD69-4CE2-421F-A40A-6A914000FF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5E7406F-425B-44A7-8E70-C2E5B048AE2C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9874C4E-FA77-4079-95FB-864551722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9B7D2-6566-4EB2-8759-430794BFD0E5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4CD11-C112-48F4-B018-F3857D63A3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118C-4BF3-4982-9496-FD4258CCA2B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CEA48-AA5E-4A14-B707-02901098F2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A12D0-71B1-46E8-8C3B-CB915B68CC54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CFBA-5D2A-4B60-A960-B3B1EB3BCC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A8F29BA-3B18-4661-8B9E-95D53D8079C5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E67BC0-2539-407C-B5B0-28DC59E9F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A56B1-95EA-4DAE-AD63-897B30615122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09DE9-1418-4E4C-A18B-F79661D871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D7F6E4E-A011-4120-B101-546F8A013A23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700A37B-9BF2-4C01-892F-199C1B081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940533D-41ED-49F4-BBAA-C54111AF6353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A6D4921-D8DB-476A-8155-92F32D85C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882DD6-D1CA-4DD7-96AC-AE97105F308D}" type="datetimeFigureOut">
              <a:rPr lang="ru-RU"/>
              <a:pPr>
                <a:defRPr/>
              </a:pPr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1D2AF0-309D-4D87-AF71-D1E3DA33E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0" r:id="rId5"/>
    <p:sldLayoutId id="2147483675" r:id="rId6"/>
    <p:sldLayoutId id="2147483669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476250"/>
            <a:ext cx="7702550" cy="329247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4400" cap="none" smtClean="0">
                <a:solidFill>
                  <a:schemeClr val="hlink"/>
                </a:solidFill>
                <a:latin typeface="Times New Roman" pitchFamily="18" charset="0"/>
              </a:rPr>
              <a:t>Организованная учебная деятельность «</a:t>
            </a:r>
            <a:r>
              <a:rPr lang="kk-KZ" sz="4400" cap="none" smtClean="0">
                <a:solidFill>
                  <a:schemeClr val="hlink"/>
                </a:solidFill>
                <a:latin typeface="Times New Roman" pitchFamily="18" charset="0"/>
              </a:rPr>
              <a:t>Құрастыру/</a:t>
            </a:r>
            <a:r>
              <a:rPr lang="ru-RU" sz="4400" b="0" cap="none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ru-RU" sz="4400" cap="none" smtClean="0">
                <a:solidFill>
                  <a:schemeClr val="hlink"/>
                </a:solidFill>
                <a:latin typeface="Times New Roman" pitchFamily="18" charset="0"/>
              </a:rPr>
              <a:t>Конструирование»</a:t>
            </a:r>
            <a:br>
              <a:rPr lang="ru-RU" sz="4400" cap="none" smtClean="0">
                <a:solidFill>
                  <a:schemeClr val="hlink"/>
                </a:solidFill>
                <a:latin typeface="Times New Roman" pitchFamily="18" charset="0"/>
              </a:rPr>
            </a:br>
            <a:r>
              <a:rPr lang="ru-RU" sz="4400" cap="none" smtClean="0">
                <a:solidFill>
                  <a:schemeClr val="hlink"/>
                </a:solidFill>
                <a:latin typeface="Times New Roman" pitchFamily="18" charset="0"/>
              </a:rPr>
              <a:t>«БОЖЬЯ КОРОВКА»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8538" y="5013325"/>
            <a:ext cx="6172200" cy="1374775"/>
          </a:xfrm>
        </p:spPr>
        <p:txBody>
          <a:bodyPr/>
          <a:lstStyle/>
          <a:p>
            <a:pPr algn="r"/>
            <a:r>
              <a:rPr lang="ru-RU" smtClean="0">
                <a:solidFill>
                  <a:schemeClr val="tx1"/>
                </a:solidFill>
                <a:latin typeface="Times New Roman" pitchFamily="18" charset="0"/>
              </a:rPr>
              <a:t>Подготовила: Ивахова Л.Ю.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ello_html_18a5af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t="70320" r="44388" b="3960"/>
          <a:stretch>
            <a:fillRect/>
          </a:stretch>
        </p:blipFill>
        <p:spPr>
          <a:xfrm>
            <a:off x="468313" y="476250"/>
            <a:ext cx="8064500" cy="59975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981075"/>
            <a:ext cx="7467600" cy="55213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8000" smtClean="0">
                <a:latin typeface="Times New Roman" pitchFamily="18" charset="0"/>
              </a:rPr>
              <a:t>ЖДЕМ </a:t>
            </a:r>
          </a:p>
          <a:p>
            <a:pPr algn="ctr">
              <a:buFont typeface="Wingdings" pitchFamily="2" charset="2"/>
              <a:buNone/>
            </a:pPr>
            <a:r>
              <a:rPr lang="ru-RU" sz="8000" smtClean="0">
                <a:latin typeface="Times New Roman" pitchFamily="18" charset="0"/>
              </a:rPr>
              <a:t>ВАШИ РАБОТЫ</a:t>
            </a:r>
          </a:p>
        </p:txBody>
      </p:sp>
      <p:pic>
        <p:nvPicPr>
          <p:cNvPr id="35844" name="Picture 4" descr="maxresdefault"/>
          <p:cNvPicPr>
            <a:picLocks noChangeAspect="1" noChangeArrowheads="1"/>
          </p:cNvPicPr>
          <p:nvPr/>
        </p:nvPicPr>
        <p:blipFill>
          <a:blip r:embed="rId2"/>
          <a:srcRect l="27916" t="10870" r="30157" b="24310"/>
          <a:stretch>
            <a:fillRect/>
          </a:stretch>
        </p:blipFill>
        <p:spPr bwMode="auto">
          <a:xfrm>
            <a:off x="179388" y="358775"/>
            <a:ext cx="2376487" cy="209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maxresdefault"/>
          <p:cNvPicPr>
            <a:picLocks noChangeAspect="1" noChangeArrowheads="1"/>
          </p:cNvPicPr>
          <p:nvPr/>
        </p:nvPicPr>
        <p:blipFill>
          <a:blip r:embed="rId2"/>
          <a:srcRect l="27916" t="10870" r="30157" b="24310"/>
          <a:stretch>
            <a:fillRect/>
          </a:stretch>
        </p:blipFill>
        <p:spPr bwMode="auto">
          <a:xfrm>
            <a:off x="6516688" y="4292600"/>
            <a:ext cx="23034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cap="none" smtClean="0"/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704" name="Picture 8" descr="img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endParaRPr lang="ru-RU" cap="none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6" name="Picture 4" descr="img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56197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/>
              <a:t>Игра «Назови насекомое»</a:t>
            </a:r>
          </a:p>
        </p:txBody>
      </p:sp>
      <p:pic>
        <p:nvPicPr>
          <p:cNvPr id="30725" name="Picture 5" descr="insect-vector-10499217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b="8565"/>
          <a:stretch>
            <a:fillRect/>
          </a:stretch>
        </p:blipFill>
        <p:spPr>
          <a:xfrm>
            <a:off x="250825" y="1412875"/>
            <a:ext cx="8642350" cy="530542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b="1" cap="none" smtClean="0">
                <a:solidFill>
                  <a:schemeClr val="tx1"/>
                </a:solidFill>
                <a:latin typeface="Times New Roman" pitchFamily="18" charset="0"/>
              </a:rPr>
              <a:t>Назови насекомое </a:t>
            </a:r>
            <a:br>
              <a:rPr lang="ru-RU" sz="3600" b="1" cap="none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3600" b="1" cap="none" smtClean="0">
                <a:solidFill>
                  <a:schemeClr val="tx1"/>
                </a:solidFill>
                <a:latin typeface="Times New Roman" pitchFamily="18" charset="0"/>
              </a:rPr>
              <a:t>на казахском языке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көбелек  - бабочка</a:t>
            </a:r>
          </a:p>
          <a:p>
            <a:r>
              <a:rPr lang="ru-RU" sz="3600" smtClean="0">
                <a:latin typeface="Times New Roman" pitchFamily="18" charset="0"/>
              </a:rPr>
              <a:t>ұлу  - улитка</a:t>
            </a:r>
          </a:p>
          <a:p>
            <a:r>
              <a:rPr lang="ru-RU" sz="3600" smtClean="0">
                <a:latin typeface="Times New Roman" pitchFamily="18" charset="0"/>
              </a:rPr>
              <a:t>инелік – стрекоза</a:t>
            </a:r>
          </a:p>
          <a:p>
            <a:r>
              <a:rPr lang="ru-RU" sz="3600" smtClean="0">
                <a:latin typeface="Times New Roman" pitchFamily="18" charset="0"/>
              </a:rPr>
              <a:t>шегіртке  - кузнечик</a:t>
            </a:r>
          </a:p>
          <a:p>
            <a:r>
              <a:rPr lang="ru-RU" sz="3600" smtClean="0">
                <a:latin typeface="Times New Roman" pitchFamily="18" charset="0"/>
              </a:rPr>
              <a:t>қызыл қоңыз – божья коровка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 descr="slide_16"/>
          <p:cNvPicPr>
            <a:picLocks noChangeAspect="1" noChangeArrowheads="1"/>
          </p:cNvPicPr>
          <p:nvPr>
            <p:ph type="title" idx="4294967295"/>
          </p:nvPr>
        </p:nvPicPr>
        <p:blipFill>
          <a:blip r:embed="rId2"/>
          <a:srcRect t="8356" b="8401"/>
          <a:stretch>
            <a:fillRect/>
          </a:stretch>
        </p:blipFill>
        <p:spPr bwMode="auto">
          <a:xfrm>
            <a:off x="684213" y="404813"/>
            <a:ext cx="7559675" cy="56705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5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1400" cap="none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700" cap="none" smtClean="0"/>
              <a:t/>
            </a:r>
            <a:br>
              <a:rPr lang="ru-RU" sz="2700" cap="none" smtClean="0"/>
            </a:br>
            <a:endParaRPr lang="ru-RU" sz="2700" cap="none" smtClean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00038" y="-3175"/>
            <a:ext cx="8545512" cy="6865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</a:rPr>
              <a:t>Пальчиковая гимнастика «Божья коровка»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Если я найду жука-       </a:t>
            </a:r>
            <a:r>
              <a:rPr lang="ru-RU" i="1">
                <a:latin typeface="Times New Roman" pitchFamily="18" charset="0"/>
              </a:rPr>
              <a:t>(Протянули ручки вперед)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-подержу его в руках,           </a:t>
            </a:r>
            <a:r>
              <a:rPr lang="ru-RU" i="1">
                <a:latin typeface="Times New Roman" pitchFamily="18" charset="0"/>
              </a:rPr>
              <a:t>(сжали кулачки)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Посажу его в ладошку,      </a:t>
            </a:r>
            <a:r>
              <a:rPr lang="ru-RU" i="1">
                <a:latin typeface="Times New Roman" pitchFamily="18" charset="0"/>
              </a:rPr>
              <a:t>(раскрыли ладошки)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Пощекочет он немножко,           </a:t>
            </a:r>
            <a:r>
              <a:rPr lang="ru-RU" i="1">
                <a:latin typeface="Times New Roman" pitchFamily="18" charset="0"/>
              </a:rPr>
              <a:t>(пальчиками пощекотали ладошки)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Пальчиком потрогаю            </a:t>
            </a:r>
            <a:r>
              <a:rPr lang="ru-RU" i="1">
                <a:latin typeface="Times New Roman" pitchFamily="18" charset="0"/>
              </a:rPr>
              <a:t>(указательным пальчиком поводили по ладони)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Коровушку безрогую.</a:t>
            </a:r>
          </a:p>
          <a:p>
            <a:pPr algn="ctr"/>
            <a:r>
              <a:rPr lang="ru-RU">
                <a:latin typeface="Times New Roman" pitchFamily="18" charset="0"/>
              </a:rPr>
              <a:t>Дай, коровка, молока,            </a:t>
            </a:r>
            <a:r>
              <a:rPr lang="ru-RU" i="1">
                <a:latin typeface="Times New Roman" pitchFamily="18" charset="0"/>
              </a:rPr>
              <a:t>(сжали и разжали кулачки)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Брызни желтеньким слегка.       </a:t>
            </a:r>
            <a:r>
              <a:rPr lang="ru-RU" i="1">
                <a:latin typeface="Times New Roman" pitchFamily="18" charset="0"/>
              </a:rPr>
              <a:t>(встряхнули пальчиками)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А коровка убегает,             </a:t>
            </a:r>
            <a:r>
              <a:rPr lang="ru-RU" i="1">
                <a:latin typeface="Times New Roman" pitchFamily="18" charset="0"/>
              </a:rPr>
              <a:t>(двумя пальчиками «бегаем» по ладошке)</a:t>
            </a:r>
            <a:r>
              <a:rPr lang="ru-RU">
                <a:latin typeface="Times New Roman" pitchFamily="18" charset="0"/>
              </a:rPr>
              <a:t>  </a:t>
            </a:r>
          </a:p>
          <a:p>
            <a:pPr algn="ctr"/>
            <a:r>
              <a:rPr lang="ru-RU">
                <a:latin typeface="Times New Roman" pitchFamily="18" charset="0"/>
              </a:rPr>
              <a:t>С пальчиков переползает.        </a:t>
            </a:r>
            <a:r>
              <a:rPr lang="ru-RU" i="1">
                <a:latin typeface="Times New Roman" pitchFamily="18" charset="0"/>
              </a:rPr>
              <a:t>(обводим каждый пальчик)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Ты, коровка божья,             </a:t>
            </a:r>
            <a:r>
              <a:rPr lang="ru-RU" i="1">
                <a:latin typeface="Times New Roman" pitchFamily="18" charset="0"/>
              </a:rPr>
              <a:t>   (сложили ладони вместе)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На пуговку похожая,     </a:t>
            </a:r>
            <a:r>
              <a:rPr lang="ru-RU" i="1">
                <a:latin typeface="Times New Roman" pitchFamily="18" charset="0"/>
              </a:rPr>
              <a:t>(соединили большие и указательные пальчики в кольцо)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С черненькими точками.  </a:t>
            </a:r>
            <a:r>
              <a:rPr lang="ru-RU" i="1">
                <a:latin typeface="Times New Roman" pitchFamily="18" charset="0"/>
              </a:rPr>
              <a:t>(ставим пальчиками точки на ладошках)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Дружишь ты с цветочками,          </a:t>
            </a:r>
            <a:r>
              <a:rPr lang="ru-RU" i="1">
                <a:latin typeface="Times New Roman" pitchFamily="18" charset="0"/>
              </a:rPr>
              <a:t>(сложили ладони вместе)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По небу летаешь,                     </a:t>
            </a:r>
            <a:r>
              <a:rPr lang="ru-RU" i="1">
                <a:latin typeface="Times New Roman" pitchFamily="18" charset="0"/>
              </a:rPr>
              <a:t>(помахали ручками)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Деток созываешь.                  </a:t>
            </a:r>
            <a:r>
              <a:rPr lang="ru-RU" i="1">
                <a:latin typeface="Times New Roman" pitchFamily="18" charset="0"/>
              </a:rPr>
              <a:t>(зовем ладошками к себе)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Надо мне тебя поймать,           </a:t>
            </a:r>
            <a:r>
              <a:rPr lang="ru-RU" i="1">
                <a:latin typeface="Times New Roman" pitchFamily="18" charset="0"/>
              </a:rPr>
              <a:t>(сжали кулачки)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Точки посчитать опять.            </a:t>
            </a:r>
            <a:r>
              <a:rPr lang="ru-RU" i="1">
                <a:latin typeface="Times New Roman" pitchFamily="18" charset="0"/>
              </a:rPr>
              <a:t>(считаем, загибая пальчики)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Есть ли у коровки                                                                                    </a:t>
            </a:r>
          </a:p>
          <a:p>
            <a:pPr algn="ctr"/>
            <a:r>
              <a:rPr lang="ru-RU">
                <a:latin typeface="Times New Roman" pitchFamily="18" charset="0"/>
              </a:rPr>
              <a:t>Платьишки – обновки?</a:t>
            </a:r>
          </a:p>
          <a:p>
            <a:pPr algn="ctr"/>
            <a:r>
              <a:rPr lang="ru-RU">
                <a:latin typeface="Times New Roman" pitchFamily="18" charset="0"/>
              </a:rPr>
              <a:t>Посчитаю – отпущу,                </a:t>
            </a:r>
            <a:r>
              <a:rPr lang="ru-RU" i="1">
                <a:latin typeface="Times New Roman" pitchFamily="18" charset="0"/>
              </a:rPr>
              <a:t>(разжимаем ладошки)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Посажу на ветку.</a:t>
            </a:r>
          </a:p>
          <a:p>
            <a:pPr algn="ctr"/>
            <a:r>
              <a:rPr lang="ru-RU">
                <a:latin typeface="Times New Roman" pitchFamily="18" charset="0"/>
              </a:rPr>
              <a:t>Ты, лети, коровка, дальше               </a:t>
            </a:r>
            <a:r>
              <a:rPr lang="ru-RU" i="1">
                <a:latin typeface="Times New Roman" pitchFamily="18" charset="0"/>
              </a:rPr>
              <a:t>(дуем на ладошки)</a:t>
            </a:r>
            <a:endParaRPr lang="ru-RU">
              <a:latin typeface="Times New Roman" pitchFamily="18" charset="0"/>
            </a:endParaRPr>
          </a:p>
          <a:p>
            <a:pPr algn="ctr"/>
            <a:r>
              <a:rPr lang="ru-RU">
                <a:latin typeface="Times New Roman" pitchFamily="18" charset="0"/>
              </a:rPr>
              <a:t>К своим малым деткам.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600" cap="none" smtClean="0">
                <a:solidFill>
                  <a:schemeClr val="tx1"/>
                </a:solidFill>
                <a:latin typeface="Times New Roman" pitchFamily="18" charset="0"/>
              </a:rPr>
              <a:t>Предлагаю вам сконструировать из бумаги божью коровку</a:t>
            </a:r>
          </a:p>
        </p:txBody>
      </p:sp>
      <p:pic>
        <p:nvPicPr>
          <p:cNvPr id="32772" name="Picture 4" descr="hello_html_18a5af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l="6909" t="12013" r="44388" b="57146"/>
          <a:stretch>
            <a:fillRect/>
          </a:stretch>
        </p:blipFill>
        <p:spPr>
          <a:xfrm>
            <a:off x="1835150" y="2087563"/>
            <a:ext cx="5832475" cy="43862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ello_html_18a5af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 t="41165" r="44388" b="31393"/>
          <a:stretch>
            <a:fillRect/>
          </a:stretch>
        </p:blipFill>
        <p:spPr>
          <a:xfrm>
            <a:off x="395288" y="404813"/>
            <a:ext cx="7705725" cy="602615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190</TotalTime>
  <Words>182</Words>
  <Application>Microsoft Office PowerPoint</Application>
  <PresentationFormat>Экран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Century Schoolbook</vt:lpstr>
      <vt:lpstr>Arial</vt:lpstr>
      <vt:lpstr>Wingdings</vt:lpstr>
      <vt:lpstr>Wingdings 2</vt:lpstr>
      <vt:lpstr>Calibri</vt:lpstr>
      <vt:lpstr>Times New Roman</vt:lpstr>
      <vt:lpstr>Эркер</vt:lpstr>
      <vt:lpstr>Эркер</vt:lpstr>
      <vt:lpstr>Эркер</vt:lpstr>
      <vt:lpstr>Эркер</vt:lpstr>
      <vt:lpstr>Эркер</vt:lpstr>
      <vt:lpstr>Эркер</vt:lpstr>
      <vt:lpstr>Эркер</vt:lpstr>
      <vt:lpstr>Организованная учебная деятельность «Құрастыру/ Конструирование» «БОЖЬЯ КОРОВКА»</vt:lpstr>
      <vt:lpstr>Слайд 2</vt:lpstr>
      <vt:lpstr>Слайд 3</vt:lpstr>
      <vt:lpstr>Игра «Назови насекомое»</vt:lpstr>
      <vt:lpstr>Назови насекомое  на казахском языке</vt:lpstr>
      <vt:lpstr>Слайд 6</vt:lpstr>
      <vt:lpstr>. </vt:lpstr>
      <vt:lpstr>Предлагаю вам сконструировать из бумаги божью коровку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коровка описание насекомого</dc:title>
  <dc:creator>Ольга</dc:creator>
  <cp:lastModifiedBy>Андрей</cp:lastModifiedBy>
  <cp:revision>4</cp:revision>
  <dcterms:created xsi:type="dcterms:W3CDTF">2021-11-28T15:42:49Z</dcterms:created>
  <dcterms:modified xsi:type="dcterms:W3CDTF">2022-01-24T11:01:44Z</dcterms:modified>
</cp:coreProperties>
</file>