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0" r:id="rId2"/>
    <p:sldId id="281" r:id="rId3"/>
    <p:sldId id="283" r:id="rId4"/>
    <p:sldId id="270" r:id="rId5"/>
    <p:sldId id="256" r:id="rId6"/>
    <p:sldId id="259" r:id="rId7"/>
    <p:sldId id="258" r:id="rId8"/>
    <p:sldId id="261" r:id="rId9"/>
    <p:sldId id="266" r:id="rId10"/>
    <p:sldId id="277" r:id="rId11"/>
    <p:sldId id="269" r:id="rId12"/>
    <p:sldId id="282" r:id="rId13"/>
    <p:sldId id="276" r:id="rId14"/>
    <p:sldId id="271" r:id="rId15"/>
    <p:sldId id="272" r:id="rId16"/>
    <p:sldId id="273" r:id="rId17"/>
    <p:sldId id="274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8" autoAdjust="0"/>
  </p:normalViewPr>
  <p:slideViewPr>
    <p:cSldViewPr>
      <p:cViewPr>
        <p:scale>
          <a:sx n="80" d="100"/>
          <a:sy n="80" d="100"/>
        </p:scale>
        <p:origin x="-389" y="10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14A8BF-B2C8-4AC3-857F-0B8E6EEBC718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D68CE-85B6-4C19-96EE-7469CC584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ABEAE-0177-4E0D-A08E-D9E76685629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2ECA-9B1A-4C3E-B6C7-6F35DE2FA3E5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F6F9-4C74-4668-A004-891D7D3AC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755F-D04D-4E28-85DA-5796E10E5E2A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3C2B-53E4-4741-8781-F81E7D88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7D3A-99D0-47D6-9961-3DA9728BE9C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0FE6-8836-446B-959C-28D6B7C75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BFA6-E774-4525-A70A-0E84C59BF879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0749-8A99-46BD-97E8-4DE0B8A3D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59F7-8756-4071-9A7B-EED6CD02B5D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6D66-261F-4037-9C6D-3EE06D75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A230-AD27-4EDA-A7C9-D44838B638C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D613-7155-4A1A-B884-34B81B09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C4C1-E081-4F7A-9807-200FB456CA6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79C0-4B9A-43A3-91F3-E93F878D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AEE4-7981-4910-84D2-73D29C6B24D0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131A-C8B5-4F57-9582-211D3163E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C0B3-F68A-4F3C-B3D8-5E31C41559E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B5AC-84A1-4649-B9B9-F11A5560C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3829-A3B5-45C4-8995-3C05003047F6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46E6-6248-4538-BCA1-E691EAD9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5181-BE48-4079-9CD9-A20161AAF53D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9BD8-E29B-4C4C-822C-C911F63C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82147-FFD3-489E-8722-2C46BB383F5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F646A-11E3-4B05-A476-219C03334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533400" y="333375"/>
            <a:ext cx="83200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/>
              <a:t>Организованная учебная деятельность </a:t>
            </a:r>
          </a:p>
          <a:p>
            <a:pPr algn="ctr"/>
            <a:r>
              <a:rPr lang="ru-RU" altLang="ru-RU" sz="3200" b="1"/>
              <a:t>в старшей группе </a:t>
            </a:r>
            <a:br>
              <a:rPr lang="ru-RU" altLang="ru-RU" sz="3200" b="1"/>
            </a:br>
            <a:endParaRPr lang="ru-RU" altLang="ru-RU" sz="3200" b="1"/>
          </a:p>
          <a:p>
            <a:pPr algn="ctr"/>
            <a:r>
              <a:rPr lang="ru-RU" altLang="ru-RU" sz="3200" b="1"/>
              <a:t>«Сурет салу/Рисование»</a:t>
            </a:r>
            <a:br>
              <a:rPr lang="ru-RU" altLang="ru-RU" sz="3200" b="1"/>
            </a:br>
            <a:r>
              <a:rPr lang="ru-RU" altLang="ru-RU" sz="3200" b="1"/>
              <a:t>Тема: «Тюльпан»</a:t>
            </a:r>
            <a:br>
              <a:rPr lang="ru-RU" altLang="ru-RU" sz="3200" b="1"/>
            </a:br>
            <a:endParaRPr lang="ru-RU" sz="3200" b="1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39595">
            <a:off x="1606550" y="2141538"/>
            <a:ext cx="4114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87450" y="836613"/>
            <a:ext cx="6664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Verdana" pitchFamily="34" charset="0"/>
              </a:rPr>
              <a:t>Как растёт тюльпан</a:t>
            </a:r>
          </a:p>
        </p:txBody>
      </p:sp>
      <p:pic>
        <p:nvPicPr>
          <p:cNvPr id="23554" name="Picture 2" descr="http://img0.liveinternet.ru/images/attach/c/3/83/206/83206830_3676362_tulpani_v_sne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916113"/>
            <a:ext cx="61912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-93663"/>
            <a:ext cx="1912937" cy="2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3984625" y="360363"/>
            <a:ext cx="3351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</a:rPr>
              <a:t>Первоцвет</a:t>
            </a:r>
          </a:p>
        </p:txBody>
      </p:sp>
      <p:pic>
        <p:nvPicPr>
          <p:cNvPr id="245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28700"/>
            <a:ext cx="254793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31888"/>
            <a:ext cx="380682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655888" y="4141788"/>
            <a:ext cx="62976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Тюльпан – это луковичное растение. Луковицы тюльпанов высаживают в клумбы осенью, чтобы ранней весной появились цветы. Всю зиму луковица тюльпана накапливает питательные вещества и силы для роста, чтобы с первым теплым днем порадовать нас своей красотой.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-4763"/>
            <a:ext cx="1912937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90900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042988" y="476250"/>
            <a:ext cx="7632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Verdana" pitchFamily="34" charset="0"/>
              </a:rPr>
              <a:t>Как нарисовать тюльпан</a:t>
            </a:r>
          </a:p>
        </p:txBody>
      </p:sp>
      <p:pic>
        <p:nvPicPr>
          <p:cNvPr id="26626" name="Picture 2" descr="http://img-fotki.yandex.ru/get/5810/91024863.1c0/0_b09ce_be0f1c7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844675"/>
            <a:ext cx="5067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Lena\Desktop\тюльпан\IMG_8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663" y="827088"/>
            <a:ext cx="362267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70139">
            <a:off x="887413" y="4811712"/>
            <a:ext cx="1574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Lena\Desktop\тюльпан\IMG_8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27088"/>
            <a:ext cx="3856037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97044">
            <a:off x="679450" y="4613276"/>
            <a:ext cx="17795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Lena\Desktop\тюльпан\IMG_8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27088"/>
            <a:ext cx="3773487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680197">
            <a:off x="629444" y="4653756"/>
            <a:ext cx="19177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Lena\Desktop\тюльпан\IMG_8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827088"/>
            <a:ext cx="34798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76091">
            <a:off x="870744" y="4509294"/>
            <a:ext cx="16430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Lena\Desktop\тюльпан\IMG_8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038" y="827088"/>
            <a:ext cx="34639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021559">
            <a:off x="972344" y="4725194"/>
            <a:ext cx="16430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547813" y="2262188"/>
            <a:ext cx="58213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Verdana" pitchFamily="34" charset="0"/>
              </a:rPr>
              <a:t>Выставка работ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89319">
            <a:off x="2401094" y="2607469"/>
            <a:ext cx="41148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476375" y="765175"/>
            <a:ext cx="4572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Что в сердце нераскрытого тюльпана?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 чём чудо красоты его,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 чём тайна?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Так хочется поверить... Посмотри –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Прелестная Дюймовочка внутри...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62355">
            <a:off x="4091782" y="1942306"/>
            <a:ext cx="41148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8450"/>
            <a:ext cx="8642350" cy="62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195513" y="0"/>
            <a:ext cx="60483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Verdana" pitchFamily="34" charset="0"/>
              </a:rPr>
              <a:t>История </a:t>
            </a:r>
          </a:p>
          <a:p>
            <a:r>
              <a:rPr lang="ru-RU" sz="6600" b="1">
                <a:solidFill>
                  <a:srgbClr val="FF0000"/>
                </a:solidFill>
                <a:latin typeface="Verdana" pitchFamily="34" charset="0"/>
              </a:rPr>
              <a:t>тюльпана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77470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12715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436563"/>
            <a:ext cx="13366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119188" y="4238625"/>
            <a:ext cx="6842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Название этого любимого многими цветка происходит от персидского слова, которое означает «тюрбан».</a:t>
            </a:r>
          </a:p>
          <a:p>
            <a:r>
              <a:rPr lang="ru-RU" sz="2400" b="1"/>
              <a:t>Действительно, бутон тюльпана очень похож на восточный головной убор.</a:t>
            </a:r>
            <a:endParaRPr lang="ru-RU" sz="2400" b="1">
              <a:latin typeface="Verdana" pitchFamily="34" charset="0"/>
            </a:endParaRPr>
          </a:p>
        </p:txBody>
      </p:sp>
      <p:pic>
        <p:nvPicPr>
          <p:cNvPr id="17410" name="Picture 2" descr="http://img-fotki.yandex.ru/get/5810/91024863.1c0/0_b09ce_be0f1c7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171450"/>
            <a:ext cx="5067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http://openclipart.org/image/800px/svg_to_png/188614/oriental_ha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1196975"/>
            <a:ext cx="36798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755650" y="4724400"/>
            <a:ext cx="8137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Verdana" pitchFamily="34" charset="0"/>
              </a:rPr>
              <a:t>Тюльпан - это символ любви и счастья. На языке цветов преподнесённый в подарок красный тюльпан означает признание в любви. </a:t>
            </a:r>
          </a:p>
        </p:txBody>
      </p:sp>
      <p:pic>
        <p:nvPicPr>
          <p:cNvPr id="18434" name="Picture 2" descr="http://img0.liveinternet.ru/images/attach/c/8/102/215/102215076_0_7eed3_d214ac02_L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0650"/>
            <a:ext cx="476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59981">
            <a:off x="6950075" y="-95250"/>
            <a:ext cx="15065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11188" y="5013325"/>
            <a:ext cx="81375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Говорили, что в бутоне желтого тюльпана заключено счастье.  </a:t>
            </a: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 Что только ни делали люди, чтобы получить это счастье. Но никому не удавалось его раскрыть.  Ведь для того, чтобы получить счастье, цветок должен был раскрыться сам</a:t>
            </a:r>
            <a:r>
              <a:rPr lang="ru-RU" b="1">
                <a:latin typeface="Verdana" pitchFamily="34" charset="0"/>
              </a:rPr>
              <a:t>. 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493838" y="271463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Легенда о тюльпанах</a:t>
            </a:r>
          </a:p>
        </p:txBody>
      </p:sp>
      <p:pic>
        <p:nvPicPr>
          <p:cNvPr id="19459" name="Picture 4" descr="http://img-fotki.yandex.ru/get/5004/136487634.2cf/0_7eed0_26badfc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17575"/>
            <a:ext cx="6278562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82563"/>
            <a:ext cx="1752600" cy="1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863600" y="4724400"/>
            <a:ext cx="7416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Однажды вдоль поля, заросшего жёлтыми  тюльпанами, шла женщина с ребенком. Увидев цветы, малыш подбежал к тюльпанам, взял в руки желтый цветок, радостно засмеялся, и от его восторга бутоны неожиданно раскрылись. </a:t>
            </a:r>
            <a:endParaRPr lang="ru-RU" sz="24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04813"/>
            <a:ext cx="828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005263"/>
            <a:ext cx="17811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042988" y="4868863"/>
            <a:ext cx="71294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F1419"/>
                </a:solidFill>
                <a:latin typeface="Verdana" pitchFamily="34" charset="0"/>
              </a:rPr>
              <a:t>Тюльпан - цветок особый. В честь него проводятся ежегодные праздники в Турции, Голландии, Франции. </a:t>
            </a:r>
            <a:endParaRPr lang="ru-RU" sz="2400" b="1">
              <a:latin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6096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01147">
            <a:off x="6753225" y="4576763"/>
            <a:ext cx="20939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196</Words>
  <Application>Microsoft Office PowerPoint</Application>
  <PresentationFormat>Экран (4:3)</PresentationFormat>
  <Paragraphs>23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Verdana</vt:lpstr>
      <vt:lpstr>Wingdings 2</vt:lpstr>
      <vt:lpstr>Calibri</vt:lpstr>
      <vt:lpstr>Times New Roman</vt:lpstr>
      <vt:lpstr>Spring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Андрей</cp:lastModifiedBy>
  <cp:revision>31</cp:revision>
  <dcterms:created xsi:type="dcterms:W3CDTF">2014-04-22T16:16:13Z</dcterms:created>
  <dcterms:modified xsi:type="dcterms:W3CDTF">2022-01-24T10:27:22Z</dcterms:modified>
</cp:coreProperties>
</file>