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1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7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1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1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81C5-0774-4DD4-A585-0BE8B2147D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A19D-3DC7-4B90-9D68-40D4C83A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668000" cy="2479675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22362"/>
            <a:ext cx="9144000" cy="4118378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ясли- сад «Кораблик»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учебная деятельность по развитию речи в старшей группе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«Чистый пруд»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6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74" y="2286554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1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423080"/>
            <a:ext cx="10515600" cy="55628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подумайте и скажите: Кому на земле нужна вода?  (Людям, животным, птицам, растениям)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9415" y="1146412"/>
            <a:ext cx="54591" cy="39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4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1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40</Words>
  <Application>Microsoft Office PowerPoint</Application>
  <PresentationFormat>Широкоэкранный</PresentationFormat>
  <Paragraphs>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kz</dc:creator>
  <cp:lastModifiedBy>kz</cp:lastModifiedBy>
  <cp:revision>6</cp:revision>
  <dcterms:created xsi:type="dcterms:W3CDTF">2022-01-24T05:28:28Z</dcterms:created>
  <dcterms:modified xsi:type="dcterms:W3CDTF">2022-01-24T07:29:43Z</dcterms:modified>
</cp:coreProperties>
</file>