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5" r:id="rId2"/>
    <p:sldId id="260" r:id="rId3"/>
    <p:sldId id="259" r:id="rId4"/>
    <p:sldId id="257" r:id="rId5"/>
    <p:sldId id="258" r:id="rId6"/>
    <p:sldId id="262" r:id="rId7"/>
    <p:sldId id="264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38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21.01.2022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21.01.2022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21.01.2022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21.01.2022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21.01.2022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21.01.2022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21.01.2022</a:t>
            </a:fld>
            <a:endParaRPr lang="ru-R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21.01.2022</a:t>
            </a:fld>
            <a:endParaRPr lang="ru-R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21.01.2022</a:t>
            </a:fld>
            <a:endParaRPr lang="ru-RU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21.01.2022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21.01.2022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21.01.2022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764705"/>
            <a:ext cx="7772400" cy="2835746"/>
          </a:xfrm>
        </p:spPr>
        <p:txBody>
          <a:bodyPr>
            <a:normAutofit/>
          </a:bodyPr>
          <a:lstStyle/>
          <a:p>
            <a:r>
              <a:rPr lang="ru-RU" sz="7200" dirty="0" smtClean="0"/>
              <a:t>Лепка: снеговик </a:t>
            </a:r>
            <a:endParaRPr lang="ru-RU" sz="72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347864" y="3886200"/>
            <a:ext cx="4424536" cy="1752600"/>
          </a:xfrm>
        </p:spPr>
        <p:txBody>
          <a:bodyPr/>
          <a:lstStyle/>
          <a:p>
            <a:pPr algn="r"/>
            <a:r>
              <a:rPr lang="ru-RU" dirty="0" smtClean="0"/>
              <a:t>Группа №10 «Солнышко»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913969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ttps://ds04.infourok.ru/uploads/ex/0bb5/0009f6c4-8e641989/img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575" y="692696"/>
            <a:ext cx="8592889" cy="59046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418988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s://cf3.ppt-online.org/files3/slide/w/w1kTHEWM65jnyqKtaDdOC4IVg0QuUelGZo3YPs/slide-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575" y="188640"/>
            <a:ext cx="8808913" cy="6669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866382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s://cf3.ppt-online.org/files3/slide/w/w1kTHEWM65jnyqKtaDdOC4IVg0QuUelGZo3YPs/slide-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575" y="188640"/>
            <a:ext cx="8808913" cy="65527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061704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s://cf3.ppt-online.org/files3/slide/w/w1kTHEWM65jnyqKtaDdOC4IVg0QuUelGZo3YPs/slide-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575" y="0"/>
            <a:ext cx="8880921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284622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Лепим мы снеговика,  Хоть работа нелегка.  Катим с другом мы вдвоём  Всё рас-тууу-щий снежный ком!  Раз - готов один комок.  Два - комок – его дружок.  Три - ещё комок возник –  Получился снеговик!  Глазки – это леденцы,  Нос его – морковка.  Мы сегодня молодцы,  Есть у нас сноровка! 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16632"/>
            <a:ext cx="8964488" cy="65527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743436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s://catherineasquithgallery.com/uploads/posts/2021-02/1613624125_89-p-fon-dlya-prezentatsii-smailiki-109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628800"/>
            <a:ext cx="7315877" cy="44973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Молодцы, у вас все получилось!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2281429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28</TotalTime>
  <Words>16</Words>
  <Application>Microsoft Office PowerPoint</Application>
  <PresentationFormat>Экран (4:3)</PresentationFormat>
  <Paragraphs>3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Волна</vt:lpstr>
      <vt:lpstr>Лепка: снеговик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Молодцы, у вас все получилось!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4</cp:revision>
  <dcterms:created xsi:type="dcterms:W3CDTF">2022-01-21T05:37:50Z</dcterms:created>
  <dcterms:modified xsi:type="dcterms:W3CDTF">2022-01-21T06:16:36Z</dcterms:modified>
</cp:coreProperties>
</file>