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0" r:id="rId3"/>
    <p:sldId id="259" r:id="rId4"/>
    <p:sldId id="257" r:id="rId5"/>
    <p:sldId id="258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Лепка: снеговик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4424536" cy="1752600"/>
          </a:xfrm>
        </p:spPr>
        <p:txBody>
          <a:bodyPr/>
          <a:lstStyle/>
          <a:p>
            <a:pPr algn="r"/>
            <a:r>
              <a:rPr lang="ru-RU" dirty="0" smtClean="0"/>
              <a:t>Группа №10 «Солнышко»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39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4.infourok.ru/uploads/ex/0bb5/0009f6c4-8e64198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92696"/>
            <a:ext cx="8592889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89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3.ppt-online.org/files3/slide/w/w1kTHEWM65jnyqKtaDdOC4IVg0QuUelGZo3YPs/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8808913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63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3.ppt-online.org/files3/slide/w/w1kTHEWM65jnyqKtaDdOC4IVg0QuUelGZo3YPs/slid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880891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7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3.ppt-online.org/files3/slide/w/w1kTHEWM65jnyqKtaDdOC4IVg0QuUelGZo3YPs/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88809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46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Лепим мы снеговика,  Хоть работа нелегка.  Катим с другом мы вдвоём  Всё рас-тууу-щий снежный ком!  Раз - готов один комок.  Два - комок – его дружок.  Три - ещё комок возник –  Получился снеговик!  Глазки – это леденцы,  Нос его – морковка.  Мы сегодня молодцы,  Есть у нас сноровка!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34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3624125_89-p-fon-dlya-prezentatsii-smailiki-1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315877" cy="44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Молодцы, у вас все получилось!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1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16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Лепка: снеговик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Молодцы, у вас все получилось!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2022-01-21T05:37:50Z</dcterms:created>
  <dcterms:modified xsi:type="dcterms:W3CDTF">2022-01-21T06:16:36Z</dcterms:modified>
</cp:coreProperties>
</file>