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82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речи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300" dirty="0" smtClean="0"/>
              <a:t>«Домашние и дикие животные</a:t>
            </a:r>
            <a:r>
              <a:rPr lang="ru-RU" sz="5300" dirty="0" smtClean="0"/>
              <a:t>»</a:t>
            </a:r>
            <a:br>
              <a:rPr lang="ru-RU" sz="5300" dirty="0" smtClean="0"/>
            </a:br>
            <a:r>
              <a:rPr lang="ru-RU" sz="5300" dirty="0" smtClean="0"/>
              <a:t>группа №10 «Солнышко»</a:t>
            </a: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852936"/>
            <a:ext cx="403860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1876"/>
            <a:ext cx="8219256" cy="384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ndtheslide.com/img/tmb/8/795478/cf1ba70b2f1b2bb7d9442928a34f6cf7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"/>
            <a:ext cx="9144000" cy="663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1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indtheslide.com/img/tmb/8/795478/600d2dd77f9ea51e0924b088dbc5c159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8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indtheslide.com/img/tmb/8/795478/a93694eabf0c42ab63ba703a73343106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116632"/>
            <a:ext cx="890498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8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indtheslide.com/img/tmb/8/795478/403fe57814fb17dd72b877ae7acd9482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0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indtheslide.com/img/tmb/8/795478/c3d86bfc901447825d7c2743ed9e4a98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0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indtheslide.com/img/tmb/8/795478/94a59bc9e63ec36e13abb941a0ca0114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indtheslide.com/img/tmb/8/795478/2a6d19ba129a1a0bc1f99dbf00d1f931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1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0ad/0004f2ac-faafa86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1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indtheslide.com/img/tmb/8/795478/6e12dc832d3b028fe0ac3ed9b2bda470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indtheslide.com/img/tmb/8/795478/a4878934e58b7e183b8fe1b6a71eb56d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граммное содержание:Продолжать знакомить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0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indtheslide.com/img/tmb/8/795478/37931e53615ef02f224567968a61a0a0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0"/>
            <a:ext cx="9192005" cy="68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2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indtheslide.com/img/tmb/8/795478/4e4174b571b310aacb58ca648b806b51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7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indtheslide.com/img/tmb/8/795478/a2988dd86bf8ab713d0035e852a17db6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5" y="0"/>
            <a:ext cx="9207565" cy="70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3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indtheslide.com/img/tmb/8/795478/b0e04489b50211a72f8ef3135c96bab8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1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indtheslide.com/img/tmb/8/795478/d6a18d530ae72a5c73ae1261142c4846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10375"/>
            <a:ext cx="9157320" cy="68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2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indtheslide.com/img/tmb/8/795478/7b2de53a7adfabe0cb33dc15195f43f6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" y="131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1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indtheslide.com/img/tmb/8/795478/d6d94d584beb82c78205eb3f58c527d8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20069"/>
            <a:ext cx="9168261" cy="68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0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51520"/>
          </a:xfrm>
        </p:spPr>
        <p:txBody>
          <a:bodyPr/>
          <a:lstStyle/>
          <a:p>
            <a:r>
              <a:rPr lang="ru-RU" smtClean="0"/>
              <a:t>Вы молодцы!!!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Большие Пальцы Руки Вверх, Смайлик, Смайли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565555"/>
            <a:ext cx="8712968" cy="52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2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ndtheslide.com/img/tmb/8/795478/148dfcc5fe502ca4f994eb147fd27ddc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4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indtheslide.com/img/tmb/8/795478/44e224bbab55af44fde5377faed9383d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1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1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ndtheslide.com/img/tmb/8/795478/82ac7f78a0d8e34872cb37bddcc4738c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ndtheslide.com/img/tmb/8/795478/cbcbae32fe52b5a09d42394fec26b4a8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7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indtheslide.com/img/tmb/8/795478/d6a4ba4fd36dcffc665a799d29e62d7e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" y="0"/>
            <a:ext cx="9067260" cy="68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6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indtheslide.com/img/tmb/8/795478/b03dc7e1103240d50a4177546cc1a5f4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1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indtheslide.com/img/tmb/8/795478/4d381f7dfd80859e6d82dbfd6cf0a88c-7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9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5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Развитие речи  «Домашние и дикие животные» группа №10 «Солнышко»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2022-01-21T09:32:45Z</dcterms:created>
  <dcterms:modified xsi:type="dcterms:W3CDTF">2022-01-21T10:36:17Z</dcterms:modified>
</cp:coreProperties>
</file>