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9" r:id="rId4"/>
    <p:sldId id="260" r:id="rId5"/>
    <p:sldId id="272" r:id="rId6"/>
    <p:sldId id="275" r:id="rId7"/>
    <p:sldId id="274" r:id="rId8"/>
    <p:sldId id="261" r:id="rId9"/>
    <p:sldId id="27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3" r:id="rId19"/>
    <p:sldId id="27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4" autoAdjust="0"/>
    <p:restoredTop sz="97509" autoAdjust="0"/>
  </p:normalViewPr>
  <p:slideViewPr>
    <p:cSldViewPr>
      <p:cViewPr>
        <p:scale>
          <a:sx n="88" d="100"/>
          <a:sy n="88" d="100"/>
        </p:scale>
        <p:origin x="-654" y="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1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E4ED67-CE26-4794-98E8-C9D04FEB423C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3BBD76-269A-4303-9BFC-1DB9E453A4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936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BBD76-269A-4303-9BFC-1DB9E453A4E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BBF6-79B9-486C-9A8F-AED8743FA843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07136AC-9C92-481B-964C-364B5C82D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BBF6-79B9-486C-9A8F-AED8743FA843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136AC-9C92-481B-964C-364B5C82D1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BBF6-79B9-486C-9A8F-AED8743FA843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136AC-9C92-481B-964C-364B5C82D1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BBF6-79B9-486C-9A8F-AED8743FA843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136AC-9C92-481B-964C-364B5C82D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BBF6-79B9-486C-9A8F-AED8743FA843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07136AC-9C92-481B-964C-364B5C82D1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BBF6-79B9-486C-9A8F-AED8743FA843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136AC-9C92-481B-964C-364B5C82D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BBF6-79B9-486C-9A8F-AED8743FA843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136AC-9C92-481B-964C-364B5C82D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BBF6-79B9-486C-9A8F-AED8743FA843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136AC-9C92-481B-964C-364B5C82D1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BBF6-79B9-486C-9A8F-AED8743FA843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136AC-9C92-481B-964C-364B5C82D1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BBF6-79B9-486C-9A8F-AED8743FA843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136AC-9C92-481B-964C-364B5C82D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BBF6-79B9-486C-9A8F-AED8743FA843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07136AC-9C92-481B-964C-364B5C82D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365BBF6-79B9-486C-9A8F-AED8743FA843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E07136AC-9C92-481B-964C-364B5C82D1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  <p:sndAc>
      <p:stSnd>
        <p:snd r:embed="rId13" name="chimes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7" Type="http://schemas.openxmlformats.org/officeDocument/2006/relationships/image" Target="../media/image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7.gif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3" Type="http://schemas.openxmlformats.org/officeDocument/2006/relationships/audio" Target="../media/audio2.wav"/><Relationship Id="rId7" Type="http://schemas.openxmlformats.org/officeDocument/2006/relationships/audio" Target="../media/audio3.wav"/><Relationship Id="rId12" Type="http://schemas.openxmlformats.org/officeDocument/2006/relationships/image" Target="../media/image33.jpeg"/><Relationship Id="rId2" Type="http://schemas.openxmlformats.org/officeDocument/2006/relationships/audio" Target="../media/audio1.wav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11" Type="http://schemas.openxmlformats.org/officeDocument/2006/relationships/image" Target="../media/image32.jpeg"/><Relationship Id="rId5" Type="http://schemas.openxmlformats.org/officeDocument/2006/relationships/image" Target="../media/image27.jpeg"/><Relationship Id="rId15" Type="http://schemas.openxmlformats.org/officeDocument/2006/relationships/image" Target="../media/image36.jpeg"/><Relationship Id="rId10" Type="http://schemas.openxmlformats.org/officeDocument/2006/relationships/image" Target="../media/image31.jpeg"/><Relationship Id="rId4" Type="http://schemas.openxmlformats.org/officeDocument/2006/relationships/image" Target="../media/image26.jpeg"/><Relationship Id="rId9" Type="http://schemas.openxmlformats.org/officeDocument/2006/relationships/image" Target="../media/image30.jpeg"/><Relationship Id="rId1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wmf"/><Relationship Id="rId5" Type="http://schemas.openxmlformats.org/officeDocument/2006/relationships/image" Target="../media/image7.gif"/><Relationship Id="rId4" Type="http://schemas.openxmlformats.org/officeDocument/2006/relationships/image" Target="../media/image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40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wmf"/><Relationship Id="rId5" Type="http://schemas.openxmlformats.org/officeDocument/2006/relationships/image" Target="../media/image11.wmf"/><Relationship Id="rId4" Type="http://schemas.openxmlformats.org/officeDocument/2006/relationships/image" Target="../media/image38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audio" Target="../media/audio5.wav"/><Relationship Id="rId7" Type="http://schemas.openxmlformats.org/officeDocument/2006/relationships/image" Target="../media/image43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Relationship Id="rId9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gif"/><Relationship Id="rId4" Type="http://schemas.openxmlformats.org/officeDocument/2006/relationships/image" Target="../media/image4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wmf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audio" Target="../media/audio1.wav"/><Relationship Id="rId7" Type="http://schemas.openxmlformats.org/officeDocument/2006/relationships/image" Target="../media/image8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wmf"/><Relationship Id="rId5" Type="http://schemas.openxmlformats.org/officeDocument/2006/relationships/image" Target="../media/image9.gif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19.wmf"/><Relationship Id="rId7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wmf"/><Relationship Id="rId5" Type="http://schemas.openxmlformats.org/officeDocument/2006/relationships/image" Target="../media/image21.png"/><Relationship Id="rId4" Type="http://schemas.openxmlformats.org/officeDocument/2006/relationships/image" Target="../media/image2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Documents and Settings\оля-ля\Мои документы\Мои рисунки\top3.gif"/>
          <p:cNvPicPr>
            <a:picLocks noChangeAspect="1" noChangeArrowheads="1"/>
          </p:cNvPicPr>
          <p:nvPr/>
        </p:nvPicPr>
        <p:blipFill>
          <a:blip r:embed="rId3" cstate="print"/>
          <a:srcRect t="2353"/>
          <a:stretch>
            <a:fillRect/>
          </a:stretch>
        </p:blipFill>
        <p:spPr bwMode="auto">
          <a:xfrm>
            <a:off x="357158" y="142852"/>
            <a:ext cx="1071570" cy="5929354"/>
          </a:xfrm>
          <a:prstGeom prst="rect">
            <a:avLst/>
          </a:prstGeom>
          <a:noFill/>
        </p:spPr>
      </p:pic>
      <p:pic>
        <p:nvPicPr>
          <p:cNvPr id="1027" name="Picture 3" descr="E:\Documents and Settings\оля-ля\Мои документы\Мои рисунки\top2.gif"/>
          <p:cNvPicPr>
            <a:picLocks noChangeAspect="1" noChangeArrowheads="1"/>
          </p:cNvPicPr>
          <p:nvPr/>
        </p:nvPicPr>
        <p:blipFill>
          <a:blip r:embed="rId4" cstate="print"/>
          <a:srcRect t="2174"/>
          <a:stretch>
            <a:fillRect/>
          </a:stretch>
        </p:blipFill>
        <p:spPr bwMode="auto">
          <a:xfrm>
            <a:off x="7715272" y="142852"/>
            <a:ext cx="1126901" cy="64294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2118" y="1412776"/>
            <a:ext cx="7922369" cy="1944786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kumimoji="0" lang="ru-RU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Звук [ш] </a:t>
            </a:r>
            <a:br>
              <a:rPr kumimoji="0" lang="ru-RU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23928" y="600029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/>
              <a:t>Карагандинская область г. Темиртау  КГКП «Ясли-сад «Кораблик»</a:t>
            </a:r>
          </a:p>
          <a:p>
            <a:r>
              <a:rPr lang="ru-RU" sz="1200" dirty="0"/>
              <a:t>Подготовила: воспитатель Терехова О.С.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75118" y="476672"/>
            <a:ext cx="2379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ОБУЧЕНИЕ ГРАМОТЕ</a:t>
            </a:r>
            <a:endParaRPr lang="ru-RU" dirty="0"/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Рисунок4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3071810"/>
            <a:ext cx="4587697" cy="2190754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 l="20471" r="3229"/>
          <a:stretch>
            <a:fillRect/>
          </a:stretch>
        </p:blipFill>
        <p:spPr bwMode="auto">
          <a:xfrm>
            <a:off x="214282" y="5214950"/>
            <a:ext cx="878687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 descr="E:\Documents and Settings\оля-ля\Мои документы\Мои рисунки\Animated\j033678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-1071594"/>
            <a:ext cx="2071702" cy="3144548"/>
          </a:xfrm>
          <a:prstGeom prst="rect">
            <a:avLst/>
          </a:prstGeom>
          <a:noFill/>
        </p:spPr>
      </p:pic>
      <p:pic>
        <p:nvPicPr>
          <p:cNvPr id="8" name="Picture 4" descr="E:\Documents and Settings\оля-ля\Мои документы\Мои рисунки\Animated\j033678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1214470"/>
            <a:ext cx="2071702" cy="3144548"/>
          </a:xfrm>
          <a:prstGeom prst="rect">
            <a:avLst/>
          </a:prstGeom>
          <a:noFill/>
        </p:spPr>
      </p:pic>
      <p:pic>
        <p:nvPicPr>
          <p:cNvPr id="9" name="Picture 4" descr="E:\Documents and Settings\оля-ля\Мои документы\Мои рисунки\Animated\j033678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298" y="-1285908"/>
            <a:ext cx="2071702" cy="3144548"/>
          </a:xfrm>
          <a:prstGeom prst="rect">
            <a:avLst/>
          </a:prstGeom>
          <a:noFill/>
        </p:spPr>
      </p:pic>
      <p:pic>
        <p:nvPicPr>
          <p:cNvPr id="10" name="Picture 4" descr="E:\Documents and Settings\оля-ля\Мои документы\Мои рисунки\Animated\j033678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32" y="-1214470"/>
            <a:ext cx="2071702" cy="3144548"/>
          </a:xfrm>
          <a:prstGeom prst="rect">
            <a:avLst/>
          </a:prstGeom>
          <a:noFill/>
        </p:spPr>
      </p:pic>
      <p:pic>
        <p:nvPicPr>
          <p:cNvPr id="11" name="Picture 4" descr="E:\Documents and Settings\оля-ля\Мои документы\Мои рисунки\Animated\j033678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-1214470"/>
            <a:ext cx="2071702" cy="3144548"/>
          </a:xfrm>
          <a:prstGeom prst="rect">
            <a:avLst/>
          </a:prstGeom>
          <a:noFill/>
        </p:spPr>
      </p:pic>
      <p:pic>
        <p:nvPicPr>
          <p:cNvPr id="12" name="Picture 4" descr="E:\Documents and Settings\оля-ля\Мои документы\Мои рисунки\Animated\j033678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-285784" y="5000636"/>
            <a:ext cx="2071702" cy="3144548"/>
          </a:xfrm>
          <a:prstGeom prst="rect">
            <a:avLst/>
          </a:prstGeom>
          <a:noFill/>
        </p:spPr>
      </p:pic>
      <p:pic>
        <p:nvPicPr>
          <p:cNvPr id="13" name="Picture 4" descr="E:\Documents and Settings\оля-ля\Мои документы\Мои рисунки\Animated\j033678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1643042" y="5000636"/>
            <a:ext cx="2071702" cy="3144548"/>
          </a:xfrm>
          <a:prstGeom prst="rect">
            <a:avLst/>
          </a:prstGeom>
          <a:noFill/>
        </p:spPr>
      </p:pic>
      <p:pic>
        <p:nvPicPr>
          <p:cNvPr id="14" name="Picture 4" descr="E:\Documents and Settings\оля-ля\Мои документы\Мои рисунки\Animated\j033678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3357554" y="5072074"/>
            <a:ext cx="2071702" cy="3144548"/>
          </a:xfrm>
          <a:prstGeom prst="rect">
            <a:avLst/>
          </a:prstGeom>
          <a:noFill/>
        </p:spPr>
      </p:pic>
      <p:pic>
        <p:nvPicPr>
          <p:cNvPr id="15" name="Picture 4" descr="E:\Documents and Settings\оля-ля\Мои документы\Мои рисунки\Animated\j033678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5214942" y="5072074"/>
            <a:ext cx="2071702" cy="3144548"/>
          </a:xfrm>
          <a:prstGeom prst="rect">
            <a:avLst/>
          </a:prstGeom>
          <a:noFill/>
        </p:spPr>
      </p:pic>
      <p:pic>
        <p:nvPicPr>
          <p:cNvPr id="16" name="Picture 4" descr="E:\Documents and Settings\оля-ля\Мои документы\Мои рисунки\Animated\j033678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7072298" y="4714884"/>
            <a:ext cx="2071702" cy="3144548"/>
          </a:xfrm>
          <a:prstGeom prst="rect">
            <a:avLst/>
          </a:prstGeom>
          <a:noFill/>
        </p:spPr>
      </p:pic>
      <p:pic>
        <p:nvPicPr>
          <p:cNvPr id="18" name="Рисунок 17" descr="Рисунок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14942" y="3571876"/>
            <a:ext cx="3053844" cy="2291907"/>
          </a:xfrm>
          <a:prstGeom prst="rect">
            <a:avLst/>
          </a:prstGeom>
        </p:spPr>
      </p:pic>
      <p:pic>
        <p:nvPicPr>
          <p:cNvPr id="5122" name="Picture 2" descr="E:\Documents and Settings\оля-ля\Мои документы\Мои рисунки\животные\j0344852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214282" y="696091"/>
            <a:ext cx="4071966" cy="37147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75295" y="50068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Здесь камыши. Мышка любит слушать, как они шуршат. Послушайте и </a:t>
            </a:r>
            <a:r>
              <a:rPr lang="ru-RU" dirty="0" err="1"/>
              <a:t>пошуршите</a:t>
            </a:r>
            <a:r>
              <a:rPr lang="ru-RU" dirty="0"/>
              <a:t>: </a:t>
            </a:r>
          </a:p>
          <a:p>
            <a:r>
              <a:rPr lang="ru-RU" dirty="0" err="1" smtClean="0"/>
              <a:t>ша</a:t>
            </a:r>
            <a:r>
              <a:rPr lang="ru-RU" dirty="0" smtClean="0"/>
              <a:t>-шу-</a:t>
            </a:r>
            <a:r>
              <a:rPr lang="ru-RU" dirty="0" err="1" smtClean="0"/>
              <a:t>ша</a:t>
            </a:r>
            <a:endParaRPr lang="ru-RU" dirty="0"/>
          </a:p>
          <a:p>
            <a:r>
              <a:rPr lang="ru-RU" dirty="0"/>
              <a:t>ши-</a:t>
            </a:r>
            <a:r>
              <a:rPr lang="ru-RU" dirty="0" err="1"/>
              <a:t>шо</a:t>
            </a:r>
            <a:r>
              <a:rPr lang="ru-RU" dirty="0"/>
              <a:t>-ши</a:t>
            </a:r>
          </a:p>
          <a:p>
            <a:r>
              <a:rPr lang="ru-RU" dirty="0" err="1"/>
              <a:t>ше</a:t>
            </a:r>
            <a:r>
              <a:rPr lang="ru-RU" dirty="0"/>
              <a:t>-</a:t>
            </a:r>
            <a:r>
              <a:rPr lang="ru-RU" dirty="0" err="1"/>
              <a:t>ша</a:t>
            </a:r>
            <a:r>
              <a:rPr lang="ru-RU" dirty="0"/>
              <a:t>-шу </a:t>
            </a:r>
          </a:p>
          <a:p>
            <a:r>
              <a:rPr lang="ru-RU" dirty="0" err="1"/>
              <a:t>ша</a:t>
            </a:r>
            <a:r>
              <a:rPr lang="ru-RU" dirty="0"/>
              <a:t>-ши-</a:t>
            </a:r>
            <a:r>
              <a:rPr lang="ru-RU" dirty="0" err="1"/>
              <a:t>шо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40959" y="2996952"/>
            <a:ext cx="38018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А кто же тут прячется в </a:t>
            </a:r>
            <a:r>
              <a:rPr lang="ru-RU" dirty="0" smtClean="0"/>
              <a:t>камыше</a:t>
            </a:r>
            <a:r>
              <a:rPr lang="ru-RU" dirty="0"/>
              <a:t>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8959" y="435771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Испугался заяц, захлопал лапками. </a:t>
            </a:r>
            <a:r>
              <a:rPr lang="ru-RU" dirty="0" smtClean="0"/>
              <a:t>Покажите</a:t>
            </a:r>
            <a:r>
              <a:rPr lang="ru-RU" dirty="0"/>
              <a:t>, как он это делает.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69356" y="5494451"/>
            <a:ext cx="3361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аш-аш</a:t>
            </a:r>
            <a:r>
              <a:rPr lang="ru-RU" dirty="0"/>
              <a:t>, </a:t>
            </a:r>
            <a:r>
              <a:rPr lang="ru-RU" dirty="0" err="1"/>
              <a:t>ош-ош</a:t>
            </a:r>
            <a:r>
              <a:rPr lang="ru-RU" dirty="0"/>
              <a:t>, </a:t>
            </a:r>
            <a:r>
              <a:rPr lang="ru-RU" dirty="0" err="1"/>
              <a:t>ыш-ыш</a:t>
            </a:r>
            <a:r>
              <a:rPr lang="ru-RU" dirty="0"/>
              <a:t>, </a:t>
            </a:r>
            <a:r>
              <a:rPr lang="ru-RU" dirty="0" err="1"/>
              <a:t>уш-уш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Управляющая кнопка: настраиваемая 14">
            <a:hlinkClick r:id="" action="ppaction://noaction" highlightClick="1">
              <a:snd r:embed="rId3" name="ошибка.wav"/>
            </a:hlinkClick>
          </p:cNvPr>
          <p:cNvSpPr/>
          <p:nvPr/>
        </p:nvSpPr>
        <p:spPr>
          <a:xfrm>
            <a:off x="428596" y="3143248"/>
            <a:ext cx="1785950" cy="1643074"/>
          </a:xfrm>
          <a:prstGeom prst="actionButtonBlank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страиваемая 15">
            <a:hlinkClick r:id="" action="ppaction://noaction" highlightClick="1">
              <a:snd r:embed="rId3" name="ошибка.wav"/>
            </a:hlinkClick>
          </p:cNvPr>
          <p:cNvSpPr/>
          <p:nvPr/>
        </p:nvSpPr>
        <p:spPr>
          <a:xfrm>
            <a:off x="3536149" y="5566074"/>
            <a:ext cx="2071702" cy="1214446"/>
          </a:xfrm>
          <a:prstGeom prst="actionButtonBlank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настраиваемая 16">
            <a:hlinkClick r:id="" action="ppaction://noaction" highlightClick="1">
              <a:snd r:embed="rId3" name="ошибка.wav"/>
            </a:hlinkClick>
          </p:cNvPr>
          <p:cNvSpPr/>
          <p:nvPr/>
        </p:nvSpPr>
        <p:spPr>
          <a:xfrm>
            <a:off x="7108049" y="3924312"/>
            <a:ext cx="1928826" cy="1143008"/>
          </a:xfrm>
          <a:prstGeom prst="actionButtonBlank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Управляющая кнопка: настраиваемая 17">
            <a:hlinkClick r:id="" action="ppaction://noaction" highlightClick="1">
              <a:snd r:embed="rId7" name="applause.wav"/>
            </a:hlinkClick>
          </p:cNvPr>
          <p:cNvSpPr/>
          <p:nvPr/>
        </p:nvSpPr>
        <p:spPr>
          <a:xfrm>
            <a:off x="285720" y="1571612"/>
            <a:ext cx="1643074" cy="1357322"/>
          </a:xfrm>
          <a:prstGeom prst="actionButtonBlank">
            <a:avLst/>
          </a:prstGeom>
          <a:blipFill>
            <a:blip r:embed="rId8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настраиваемая 18">
            <a:hlinkClick r:id="" action="ppaction://noaction" highlightClick="1">
              <a:snd r:embed="rId7" name="applause.wav"/>
            </a:hlinkClick>
          </p:cNvPr>
          <p:cNvSpPr/>
          <p:nvPr/>
        </p:nvSpPr>
        <p:spPr>
          <a:xfrm>
            <a:off x="1500166" y="285728"/>
            <a:ext cx="2143140" cy="1357322"/>
          </a:xfrm>
          <a:prstGeom prst="actionButtonBlank">
            <a:avLst/>
          </a:prstGeom>
          <a:blipFill>
            <a:blip r:embed="rId9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настраиваемая 19">
            <a:hlinkClick r:id="" action="ppaction://noaction" highlightClick="1">
              <a:snd r:embed="rId7" name="applause.wav"/>
            </a:hlinkClick>
          </p:cNvPr>
          <p:cNvSpPr/>
          <p:nvPr/>
        </p:nvSpPr>
        <p:spPr>
          <a:xfrm>
            <a:off x="285720" y="5373216"/>
            <a:ext cx="1857388" cy="1285884"/>
          </a:xfrm>
          <a:prstGeom prst="actionButtonBlank">
            <a:avLst/>
          </a:prstGeom>
          <a:blipFill>
            <a:blip r:embed="rId10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настраиваемая 20">
            <a:hlinkClick r:id="" action="ppaction://noaction" highlightClick="1">
              <a:snd r:embed="rId7" name="applause.wav"/>
            </a:hlinkClick>
          </p:cNvPr>
          <p:cNvSpPr/>
          <p:nvPr/>
        </p:nvSpPr>
        <p:spPr>
          <a:xfrm>
            <a:off x="7215206" y="714356"/>
            <a:ext cx="1714512" cy="1214446"/>
          </a:xfrm>
          <a:prstGeom prst="actionButtonBlank">
            <a:avLst/>
          </a:prstGeom>
          <a:blipFill>
            <a:blip r:embed="rId11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настраиваемая 21">
            <a:hlinkClick r:id="" action="ppaction://noaction" highlightClick="1">
              <a:snd r:embed="rId7" name="applause.wav"/>
            </a:hlinkClick>
          </p:cNvPr>
          <p:cNvSpPr/>
          <p:nvPr/>
        </p:nvSpPr>
        <p:spPr>
          <a:xfrm>
            <a:off x="6858016" y="2000240"/>
            <a:ext cx="1857388" cy="1428760"/>
          </a:xfrm>
          <a:prstGeom prst="actionButtonBlank">
            <a:avLst/>
          </a:prstGeom>
          <a:blipFill>
            <a:blip r:embed="rId12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настраиваемая 22">
            <a:hlinkClick r:id="" action="ppaction://noaction" highlightClick="1">
              <a:snd r:embed="rId7" name="applause.wav"/>
            </a:hlinkClick>
          </p:cNvPr>
          <p:cNvSpPr/>
          <p:nvPr/>
        </p:nvSpPr>
        <p:spPr>
          <a:xfrm>
            <a:off x="6948264" y="5373216"/>
            <a:ext cx="1857388" cy="1285884"/>
          </a:xfrm>
          <a:prstGeom prst="actionButtonBlank">
            <a:avLst/>
          </a:prstGeom>
          <a:blipFill>
            <a:blip r:embed="rId13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настраиваемая 23">
            <a:hlinkClick r:id="" action="ppaction://noaction" highlightClick="1">
              <a:snd r:embed="rId7" name="applause.wav"/>
            </a:hlinkClick>
          </p:cNvPr>
          <p:cNvSpPr/>
          <p:nvPr/>
        </p:nvSpPr>
        <p:spPr>
          <a:xfrm>
            <a:off x="4357686" y="1928802"/>
            <a:ext cx="1428760" cy="1143008"/>
          </a:xfrm>
          <a:prstGeom prst="actionButtonBlank">
            <a:avLst/>
          </a:prstGeom>
          <a:blipFill>
            <a:blip r:embed="rId14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настраиваемая 24">
            <a:hlinkClick r:id="" action="ppaction://noaction" highlightClick="1">
              <a:snd r:embed="rId7" name="applause.wav"/>
            </a:hlinkClick>
          </p:cNvPr>
          <p:cNvSpPr/>
          <p:nvPr/>
        </p:nvSpPr>
        <p:spPr>
          <a:xfrm>
            <a:off x="3143240" y="3143248"/>
            <a:ext cx="1428760" cy="1143008"/>
          </a:xfrm>
          <a:prstGeom prst="actionButtonBlank">
            <a:avLst/>
          </a:prstGeom>
          <a:blipFill>
            <a:blip r:embed="rId15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настраиваемая 25">
            <a:hlinkClick r:id="" action="ppaction://noaction" highlightClick="1">
              <a:snd r:embed="rId7" name="applause.wav"/>
            </a:hlinkClick>
          </p:cNvPr>
          <p:cNvSpPr/>
          <p:nvPr/>
        </p:nvSpPr>
        <p:spPr>
          <a:xfrm>
            <a:off x="4643438" y="214290"/>
            <a:ext cx="1928826" cy="1428760"/>
          </a:xfrm>
          <a:prstGeom prst="actionButtonBlank">
            <a:avLst/>
          </a:prstGeom>
          <a:blipFill>
            <a:blip r:embed="rId16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нак запрета 1"/>
          <p:cNvSpPr/>
          <p:nvPr/>
        </p:nvSpPr>
        <p:spPr>
          <a:xfrm>
            <a:off x="2285984" y="1142984"/>
            <a:ext cx="4230232" cy="4000528"/>
          </a:xfrm>
          <a:prstGeom prst="noSmoking">
            <a:avLst>
              <a:gd name="adj" fmla="val 13828"/>
            </a:avLst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.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83768" y="460565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нужно выбрать только те картинки, в названии которых есть звук [ш] и нажать на этот предмет </a:t>
            </a:r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лыбающееся лицо 1"/>
          <p:cNvSpPr/>
          <p:nvPr/>
        </p:nvSpPr>
        <p:spPr>
          <a:xfrm>
            <a:off x="1928794" y="571480"/>
            <a:ext cx="5572164" cy="5429288"/>
          </a:xfrm>
          <a:prstGeom prst="smileyFac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67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люблю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четверенная стрелка 3"/>
          <p:cNvSpPr/>
          <p:nvPr/>
        </p:nvSpPr>
        <p:spPr>
          <a:xfrm>
            <a:off x="142844" y="214290"/>
            <a:ext cx="8858312" cy="6500858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E:\Documents and Settings\оля-ля\Мои документы\Мои рисунки\животные\j0344852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1857364"/>
            <a:ext cx="3500623" cy="292895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92989" y="4766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Она заблудилась. </a:t>
            </a:r>
          </a:p>
          <a:p>
            <a:r>
              <a:rPr lang="ru-RU" dirty="0"/>
              <a:t>А как же вернуться домой? </a:t>
            </a:r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 l="6061" t="5102" r="2272" b="3061"/>
          <a:stretch>
            <a:fillRect/>
          </a:stretch>
        </p:blipFill>
        <p:spPr bwMode="auto">
          <a:xfrm>
            <a:off x="285720" y="214290"/>
            <a:ext cx="8643998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олилиния 1"/>
          <p:cNvSpPr/>
          <p:nvPr/>
        </p:nvSpPr>
        <p:spPr>
          <a:xfrm>
            <a:off x="357158" y="357166"/>
            <a:ext cx="8572560" cy="6143668"/>
          </a:xfrm>
          <a:custGeom>
            <a:avLst/>
            <a:gdLst>
              <a:gd name="connsiteX0" fmla="*/ 0 w 3976254"/>
              <a:gd name="connsiteY0" fmla="*/ 5611091 h 5611091"/>
              <a:gd name="connsiteX1" fmla="*/ 166254 w 3976254"/>
              <a:gd name="connsiteY1" fmla="*/ 5569527 h 5611091"/>
              <a:gd name="connsiteX2" fmla="*/ 249382 w 3976254"/>
              <a:gd name="connsiteY2" fmla="*/ 5514109 h 5611091"/>
              <a:gd name="connsiteX3" fmla="*/ 290945 w 3976254"/>
              <a:gd name="connsiteY3" fmla="*/ 5472545 h 5611091"/>
              <a:gd name="connsiteX4" fmla="*/ 374072 w 3976254"/>
              <a:gd name="connsiteY4" fmla="*/ 5417127 h 5611091"/>
              <a:gd name="connsiteX5" fmla="*/ 415636 w 3976254"/>
              <a:gd name="connsiteY5" fmla="*/ 5389418 h 5611091"/>
              <a:gd name="connsiteX6" fmla="*/ 443345 w 3976254"/>
              <a:gd name="connsiteY6" fmla="*/ 5347854 h 5611091"/>
              <a:gd name="connsiteX7" fmla="*/ 484909 w 3976254"/>
              <a:gd name="connsiteY7" fmla="*/ 5334000 h 5611091"/>
              <a:gd name="connsiteX8" fmla="*/ 595745 w 3976254"/>
              <a:gd name="connsiteY8" fmla="*/ 5237018 h 5611091"/>
              <a:gd name="connsiteX9" fmla="*/ 651163 w 3976254"/>
              <a:gd name="connsiteY9" fmla="*/ 5153891 h 5611091"/>
              <a:gd name="connsiteX10" fmla="*/ 678872 w 3976254"/>
              <a:gd name="connsiteY10" fmla="*/ 5112327 h 5611091"/>
              <a:gd name="connsiteX11" fmla="*/ 720436 w 3976254"/>
              <a:gd name="connsiteY11" fmla="*/ 5070763 h 5611091"/>
              <a:gd name="connsiteX12" fmla="*/ 748145 w 3976254"/>
              <a:gd name="connsiteY12" fmla="*/ 5029200 h 5611091"/>
              <a:gd name="connsiteX13" fmla="*/ 789709 w 3976254"/>
              <a:gd name="connsiteY13" fmla="*/ 4973782 h 5611091"/>
              <a:gd name="connsiteX14" fmla="*/ 817418 w 3976254"/>
              <a:gd name="connsiteY14" fmla="*/ 4932218 h 5611091"/>
              <a:gd name="connsiteX15" fmla="*/ 858982 w 3976254"/>
              <a:gd name="connsiteY15" fmla="*/ 4890654 h 5611091"/>
              <a:gd name="connsiteX16" fmla="*/ 886691 w 3976254"/>
              <a:gd name="connsiteY16" fmla="*/ 4793673 h 5611091"/>
              <a:gd name="connsiteX17" fmla="*/ 900545 w 3976254"/>
              <a:gd name="connsiteY17" fmla="*/ 4738254 h 5611091"/>
              <a:gd name="connsiteX18" fmla="*/ 928254 w 3976254"/>
              <a:gd name="connsiteY18" fmla="*/ 4696691 h 5611091"/>
              <a:gd name="connsiteX19" fmla="*/ 914400 w 3976254"/>
              <a:gd name="connsiteY19" fmla="*/ 4308763 h 5611091"/>
              <a:gd name="connsiteX20" fmla="*/ 845127 w 3976254"/>
              <a:gd name="connsiteY20" fmla="*/ 4184073 h 5611091"/>
              <a:gd name="connsiteX21" fmla="*/ 762000 w 3976254"/>
              <a:gd name="connsiteY21" fmla="*/ 4142509 h 5611091"/>
              <a:gd name="connsiteX22" fmla="*/ 692727 w 3976254"/>
              <a:gd name="connsiteY22" fmla="*/ 4156363 h 5611091"/>
              <a:gd name="connsiteX23" fmla="*/ 609600 w 3976254"/>
              <a:gd name="connsiteY23" fmla="*/ 4184073 h 5611091"/>
              <a:gd name="connsiteX24" fmla="*/ 581891 w 3976254"/>
              <a:gd name="connsiteY24" fmla="*/ 4267200 h 5611091"/>
              <a:gd name="connsiteX25" fmla="*/ 595745 w 3976254"/>
              <a:gd name="connsiteY25" fmla="*/ 4461163 h 5611091"/>
              <a:gd name="connsiteX26" fmla="*/ 623454 w 3976254"/>
              <a:gd name="connsiteY26" fmla="*/ 4516582 h 5611091"/>
              <a:gd name="connsiteX27" fmla="*/ 637309 w 3976254"/>
              <a:gd name="connsiteY27" fmla="*/ 4558145 h 5611091"/>
              <a:gd name="connsiteX28" fmla="*/ 734291 w 3976254"/>
              <a:gd name="connsiteY28" fmla="*/ 4682836 h 5611091"/>
              <a:gd name="connsiteX29" fmla="*/ 762000 w 3976254"/>
              <a:gd name="connsiteY29" fmla="*/ 4724400 h 5611091"/>
              <a:gd name="connsiteX30" fmla="*/ 845127 w 3976254"/>
              <a:gd name="connsiteY30" fmla="*/ 4793673 h 5611091"/>
              <a:gd name="connsiteX31" fmla="*/ 886691 w 3976254"/>
              <a:gd name="connsiteY31" fmla="*/ 4807527 h 5611091"/>
              <a:gd name="connsiteX32" fmla="*/ 1011382 w 3976254"/>
              <a:gd name="connsiteY32" fmla="*/ 4862945 h 5611091"/>
              <a:gd name="connsiteX33" fmla="*/ 1066800 w 3976254"/>
              <a:gd name="connsiteY33" fmla="*/ 4876800 h 5611091"/>
              <a:gd name="connsiteX34" fmla="*/ 1108363 w 3976254"/>
              <a:gd name="connsiteY34" fmla="*/ 4890654 h 5611091"/>
              <a:gd name="connsiteX35" fmla="*/ 1288472 w 3976254"/>
              <a:gd name="connsiteY35" fmla="*/ 4862945 h 5611091"/>
              <a:gd name="connsiteX36" fmla="*/ 1343891 w 3976254"/>
              <a:gd name="connsiteY36" fmla="*/ 4821382 h 5611091"/>
              <a:gd name="connsiteX37" fmla="*/ 1427018 w 3976254"/>
              <a:gd name="connsiteY37" fmla="*/ 4793673 h 5611091"/>
              <a:gd name="connsiteX38" fmla="*/ 1496291 w 3976254"/>
              <a:gd name="connsiteY38" fmla="*/ 4710545 h 5611091"/>
              <a:gd name="connsiteX39" fmla="*/ 1510145 w 3976254"/>
              <a:gd name="connsiteY39" fmla="*/ 4668982 h 5611091"/>
              <a:gd name="connsiteX40" fmla="*/ 1551709 w 3976254"/>
              <a:gd name="connsiteY40" fmla="*/ 4613563 h 5611091"/>
              <a:gd name="connsiteX41" fmla="*/ 1648691 w 3976254"/>
              <a:gd name="connsiteY41" fmla="*/ 4461163 h 5611091"/>
              <a:gd name="connsiteX42" fmla="*/ 1662545 w 3976254"/>
              <a:gd name="connsiteY42" fmla="*/ 4405745 h 5611091"/>
              <a:gd name="connsiteX43" fmla="*/ 1704109 w 3976254"/>
              <a:gd name="connsiteY43" fmla="*/ 4350327 h 5611091"/>
              <a:gd name="connsiteX44" fmla="*/ 1759527 w 3976254"/>
              <a:gd name="connsiteY44" fmla="*/ 4267200 h 5611091"/>
              <a:gd name="connsiteX45" fmla="*/ 1787236 w 3976254"/>
              <a:gd name="connsiteY45" fmla="*/ 4225636 h 5611091"/>
              <a:gd name="connsiteX46" fmla="*/ 1814945 w 3976254"/>
              <a:gd name="connsiteY46" fmla="*/ 4184073 h 5611091"/>
              <a:gd name="connsiteX47" fmla="*/ 1856509 w 3976254"/>
              <a:gd name="connsiteY47" fmla="*/ 4087091 h 5611091"/>
              <a:gd name="connsiteX48" fmla="*/ 1870363 w 3976254"/>
              <a:gd name="connsiteY48" fmla="*/ 4017818 h 5611091"/>
              <a:gd name="connsiteX49" fmla="*/ 1898072 w 3976254"/>
              <a:gd name="connsiteY49" fmla="*/ 3962400 h 5611091"/>
              <a:gd name="connsiteX50" fmla="*/ 1911927 w 3976254"/>
              <a:gd name="connsiteY50" fmla="*/ 3920836 h 5611091"/>
              <a:gd name="connsiteX51" fmla="*/ 1925782 w 3976254"/>
              <a:gd name="connsiteY51" fmla="*/ 3422073 h 5611091"/>
              <a:gd name="connsiteX52" fmla="*/ 1898072 w 3976254"/>
              <a:gd name="connsiteY52" fmla="*/ 3394363 h 5611091"/>
              <a:gd name="connsiteX53" fmla="*/ 1870363 w 3976254"/>
              <a:gd name="connsiteY53" fmla="*/ 3352800 h 5611091"/>
              <a:gd name="connsiteX54" fmla="*/ 1787236 w 3976254"/>
              <a:gd name="connsiteY54" fmla="*/ 3297382 h 5611091"/>
              <a:gd name="connsiteX55" fmla="*/ 1704109 w 3976254"/>
              <a:gd name="connsiteY55" fmla="*/ 3255818 h 5611091"/>
              <a:gd name="connsiteX56" fmla="*/ 1551709 w 3976254"/>
              <a:gd name="connsiteY56" fmla="*/ 3311236 h 5611091"/>
              <a:gd name="connsiteX57" fmla="*/ 1524000 w 3976254"/>
              <a:gd name="connsiteY57" fmla="*/ 3352800 h 5611091"/>
              <a:gd name="connsiteX58" fmla="*/ 1496291 w 3976254"/>
              <a:gd name="connsiteY58" fmla="*/ 3435927 h 5611091"/>
              <a:gd name="connsiteX59" fmla="*/ 1524000 w 3976254"/>
              <a:gd name="connsiteY59" fmla="*/ 3588327 h 5611091"/>
              <a:gd name="connsiteX60" fmla="*/ 1620982 w 3976254"/>
              <a:gd name="connsiteY60" fmla="*/ 3713018 h 5611091"/>
              <a:gd name="connsiteX61" fmla="*/ 1676400 w 3976254"/>
              <a:gd name="connsiteY61" fmla="*/ 3796145 h 5611091"/>
              <a:gd name="connsiteX62" fmla="*/ 1759527 w 3976254"/>
              <a:gd name="connsiteY62" fmla="*/ 3837709 h 5611091"/>
              <a:gd name="connsiteX63" fmla="*/ 1801091 w 3976254"/>
              <a:gd name="connsiteY63" fmla="*/ 3865418 h 5611091"/>
              <a:gd name="connsiteX64" fmla="*/ 1898072 w 3976254"/>
              <a:gd name="connsiteY64" fmla="*/ 3893127 h 5611091"/>
              <a:gd name="connsiteX65" fmla="*/ 2189018 w 3976254"/>
              <a:gd name="connsiteY65" fmla="*/ 3879273 h 5611091"/>
              <a:gd name="connsiteX66" fmla="*/ 2244436 w 3976254"/>
              <a:gd name="connsiteY66" fmla="*/ 3865418 h 5611091"/>
              <a:gd name="connsiteX67" fmla="*/ 2286000 w 3976254"/>
              <a:gd name="connsiteY67" fmla="*/ 3837709 h 5611091"/>
              <a:gd name="connsiteX68" fmla="*/ 2424545 w 3976254"/>
              <a:gd name="connsiteY68" fmla="*/ 3754582 h 5611091"/>
              <a:gd name="connsiteX69" fmla="*/ 2466109 w 3976254"/>
              <a:gd name="connsiteY69" fmla="*/ 3726873 h 5611091"/>
              <a:gd name="connsiteX70" fmla="*/ 2493818 w 3976254"/>
              <a:gd name="connsiteY70" fmla="*/ 3699163 h 5611091"/>
              <a:gd name="connsiteX71" fmla="*/ 2549236 w 3976254"/>
              <a:gd name="connsiteY71" fmla="*/ 3657600 h 5611091"/>
              <a:gd name="connsiteX72" fmla="*/ 2590800 w 3976254"/>
              <a:gd name="connsiteY72" fmla="*/ 3629891 h 5611091"/>
              <a:gd name="connsiteX73" fmla="*/ 2632363 w 3976254"/>
              <a:gd name="connsiteY73" fmla="*/ 3588327 h 5611091"/>
              <a:gd name="connsiteX74" fmla="*/ 2646218 w 3976254"/>
              <a:gd name="connsiteY74" fmla="*/ 3546763 h 5611091"/>
              <a:gd name="connsiteX75" fmla="*/ 2687782 w 3976254"/>
              <a:gd name="connsiteY75" fmla="*/ 3505200 h 5611091"/>
              <a:gd name="connsiteX76" fmla="*/ 2715491 w 3976254"/>
              <a:gd name="connsiteY76" fmla="*/ 3463636 h 5611091"/>
              <a:gd name="connsiteX77" fmla="*/ 2729345 w 3976254"/>
              <a:gd name="connsiteY77" fmla="*/ 3380509 h 5611091"/>
              <a:gd name="connsiteX78" fmla="*/ 2757054 w 3976254"/>
              <a:gd name="connsiteY78" fmla="*/ 3297382 h 5611091"/>
              <a:gd name="connsiteX79" fmla="*/ 2743200 w 3976254"/>
              <a:gd name="connsiteY79" fmla="*/ 2854036 h 5611091"/>
              <a:gd name="connsiteX80" fmla="*/ 2715491 w 3976254"/>
              <a:gd name="connsiteY80" fmla="*/ 2812473 h 5611091"/>
              <a:gd name="connsiteX81" fmla="*/ 2590800 w 3976254"/>
              <a:gd name="connsiteY81" fmla="*/ 2743200 h 5611091"/>
              <a:gd name="connsiteX82" fmla="*/ 2535382 w 3976254"/>
              <a:gd name="connsiteY82" fmla="*/ 2715491 h 5611091"/>
              <a:gd name="connsiteX83" fmla="*/ 2452254 w 3976254"/>
              <a:gd name="connsiteY83" fmla="*/ 2687782 h 5611091"/>
              <a:gd name="connsiteX84" fmla="*/ 2410691 w 3976254"/>
              <a:gd name="connsiteY84" fmla="*/ 2660073 h 5611091"/>
              <a:gd name="connsiteX85" fmla="*/ 2286000 w 3976254"/>
              <a:gd name="connsiteY85" fmla="*/ 2632363 h 5611091"/>
              <a:gd name="connsiteX86" fmla="*/ 2244436 w 3976254"/>
              <a:gd name="connsiteY86" fmla="*/ 2618509 h 5611091"/>
              <a:gd name="connsiteX87" fmla="*/ 2105891 w 3976254"/>
              <a:gd name="connsiteY87" fmla="*/ 2590800 h 5611091"/>
              <a:gd name="connsiteX88" fmla="*/ 2036618 w 3976254"/>
              <a:gd name="connsiteY88" fmla="*/ 2576945 h 5611091"/>
              <a:gd name="connsiteX89" fmla="*/ 1953491 w 3976254"/>
              <a:gd name="connsiteY89" fmla="*/ 2563091 h 5611091"/>
              <a:gd name="connsiteX90" fmla="*/ 1898072 w 3976254"/>
              <a:gd name="connsiteY90" fmla="*/ 2549236 h 5611091"/>
              <a:gd name="connsiteX91" fmla="*/ 1496291 w 3976254"/>
              <a:gd name="connsiteY91" fmla="*/ 2535382 h 5611091"/>
              <a:gd name="connsiteX92" fmla="*/ 1399309 w 3976254"/>
              <a:gd name="connsiteY92" fmla="*/ 2507673 h 5611091"/>
              <a:gd name="connsiteX93" fmla="*/ 1343891 w 3976254"/>
              <a:gd name="connsiteY93" fmla="*/ 2493818 h 5611091"/>
              <a:gd name="connsiteX94" fmla="*/ 1302327 w 3976254"/>
              <a:gd name="connsiteY94" fmla="*/ 2479963 h 5611091"/>
              <a:gd name="connsiteX95" fmla="*/ 1219200 w 3976254"/>
              <a:gd name="connsiteY95" fmla="*/ 2466109 h 5611091"/>
              <a:gd name="connsiteX96" fmla="*/ 1149927 w 3976254"/>
              <a:gd name="connsiteY96" fmla="*/ 2438400 h 5611091"/>
              <a:gd name="connsiteX97" fmla="*/ 1094509 w 3976254"/>
              <a:gd name="connsiteY97" fmla="*/ 2410691 h 5611091"/>
              <a:gd name="connsiteX98" fmla="*/ 1011382 w 3976254"/>
              <a:gd name="connsiteY98" fmla="*/ 2369127 h 5611091"/>
              <a:gd name="connsiteX99" fmla="*/ 983672 w 3976254"/>
              <a:gd name="connsiteY99" fmla="*/ 2286000 h 5611091"/>
              <a:gd name="connsiteX100" fmla="*/ 1025236 w 3976254"/>
              <a:gd name="connsiteY100" fmla="*/ 2036618 h 5611091"/>
              <a:gd name="connsiteX101" fmla="*/ 1108363 w 3976254"/>
              <a:gd name="connsiteY101" fmla="*/ 1953491 h 5611091"/>
              <a:gd name="connsiteX102" fmla="*/ 1191491 w 3976254"/>
              <a:gd name="connsiteY102" fmla="*/ 1898073 h 5611091"/>
              <a:gd name="connsiteX103" fmla="*/ 1482436 w 3976254"/>
              <a:gd name="connsiteY103" fmla="*/ 1911927 h 5611091"/>
              <a:gd name="connsiteX104" fmla="*/ 1593272 w 3976254"/>
              <a:gd name="connsiteY104" fmla="*/ 1953491 h 5611091"/>
              <a:gd name="connsiteX105" fmla="*/ 1634836 w 3976254"/>
              <a:gd name="connsiteY105" fmla="*/ 1967345 h 5611091"/>
              <a:gd name="connsiteX106" fmla="*/ 1731818 w 3976254"/>
              <a:gd name="connsiteY106" fmla="*/ 2008909 h 5611091"/>
              <a:gd name="connsiteX107" fmla="*/ 1828800 w 3976254"/>
              <a:gd name="connsiteY107" fmla="*/ 2036618 h 5611091"/>
              <a:gd name="connsiteX108" fmla="*/ 2119745 w 3976254"/>
              <a:gd name="connsiteY108" fmla="*/ 2050473 h 5611091"/>
              <a:gd name="connsiteX109" fmla="*/ 2507672 w 3976254"/>
              <a:gd name="connsiteY109" fmla="*/ 2036618 h 5611091"/>
              <a:gd name="connsiteX110" fmla="*/ 2563091 w 3976254"/>
              <a:gd name="connsiteY110" fmla="*/ 2022763 h 5611091"/>
              <a:gd name="connsiteX111" fmla="*/ 2646218 w 3976254"/>
              <a:gd name="connsiteY111" fmla="*/ 1967345 h 5611091"/>
              <a:gd name="connsiteX112" fmla="*/ 2729345 w 3976254"/>
              <a:gd name="connsiteY112" fmla="*/ 1884218 h 5611091"/>
              <a:gd name="connsiteX113" fmla="*/ 2757054 w 3976254"/>
              <a:gd name="connsiteY113" fmla="*/ 1842654 h 5611091"/>
              <a:gd name="connsiteX114" fmla="*/ 2826327 w 3976254"/>
              <a:gd name="connsiteY114" fmla="*/ 1759527 h 5611091"/>
              <a:gd name="connsiteX115" fmla="*/ 2840182 w 3976254"/>
              <a:gd name="connsiteY115" fmla="*/ 1704109 h 5611091"/>
              <a:gd name="connsiteX116" fmla="*/ 2867891 w 3976254"/>
              <a:gd name="connsiteY116" fmla="*/ 1662545 h 5611091"/>
              <a:gd name="connsiteX117" fmla="*/ 2881745 w 3976254"/>
              <a:gd name="connsiteY117" fmla="*/ 1579418 h 5611091"/>
              <a:gd name="connsiteX118" fmla="*/ 2867891 w 3976254"/>
              <a:gd name="connsiteY118" fmla="*/ 1468582 h 5611091"/>
              <a:gd name="connsiteX119" fmla="*/ 2826327 w 3976254"/>
              <a:gd name="connsiteY119" fmla="*/ 1427018 h 5611091"/>
              <a:gd name="connsiteX120" fmla="*/ 2798618 w 3976254"/>
              <a:gd name="connsiteY120" fmla="*/ 1385454 h 5611091"/>
              <a:gd name="connsiteX121" fmla="*/ 2715491 w 3976254"/>
              <a:gd name="connsiteY121" fmla="*/ 1357745 h 5611091"/>
              <a:gd name="connsiteX122" fmla="*/ 2618509 w 3976254"/>
              <a:gd name="connsiteY122" fmla="*/ 1316182 h 5611091"/>
              <a:gd name="connsiteX123" fmla="*/ 2563091 w 3976254"/>
              <a:gd name="connsiteY123" fmla="*/ 1288473 h 5611091"/>
              <a:gd name="connsiteX124" fmla="*/ 2424545 w 3976254"/>
              <a:gd name="connsiteY124" fmla="*/ 1260763 h 5611091"/>
              <a:gd name="connsiteX125" fmla="*/ 1496291 w 3976254"/>
              <a:gd name="connsiteY125" fmla="*/ 1246909 h 5611091"/>
              <a:gd name="connsiteX126" fmla="*/ 1371600 w 3976254"/>
              <a:gd name="connsiteY126" fmla="*/ 1177636 h 5611091"/>
              <a:gd name="connsiteX127" fmla="*/ 1343891 w 3976254"/>
              <a:gd name="connsiteY127" fmla="*/ 1094509 h 5611091"/>
              <a:gd name="connsiteX128" fmla="*/ 1357745 w 3976254"/>
              <a:gd name="connsiteY128" fmla="*/ 969818 h 5611091"/>
              <a:gd name="connsiteX129" fmla="*/ 1496291 w 3976254"/>
              <a:gd name="connsiteY129" fmla="*/ 831273 h 5611091"/>
              <a:gd name="connsiteX130" fmla="*/ 1551709 w 3976254"/>
              <a:gd name="connsiteY130" fmla="*/ 817418 h 5611091"/>
              <a:gd name="connsiteX131" fmla="*/ 1925782 w 3976254"/>
              <a:gd name="connsiteY131" fmla="*/ 831273 h 5611091"/>
              <a:gd name="connsiteX132" fmla="*/ 2230582 w 3976254"/>
              <a:gd name="connsiteY132" fmla="*/ 845127 h 5611091"/>
              <a:gd name="connsiteX133" fmla="*/ 2272145 w 3976254"/>
              <a:gd name="connsiteY133" fmla="*/ 858982 h 5611091"/>
              <a:gd name="connsiteX134" fmla="*/ 2396836 w 3976254"/>
              <a:gd name="connsiteY134" fmla="*/ 900545 h 5611091"/>
              <a:gd name="connsiteX135" fmla="*/ 3338945 w 3976254"/>
              <a:gd name="connsiteY135" fmla="*/ 886691 h 5611091"/>
              <a:gd name="connsiteX136" fmla="*/ 3449782 w 3976254"/>
              <a:gd name="connsiteY136" fmla="*/ 858982 h 5611091"/>
              <a:gd name="connsiteX137" fmla="*/ 3546763 w 3976254"/>
              <a:gd name="connsiteY137" fmla="*/ 845127 h 5611091"/>
              <a:gd name="connsiteX138" fmla="*/ 3657600 w 3976254"/>
              <a:gd name="connsiteY138" fmla="*/ 817418 h 5611091"/>
              <a:gd name="connsiteX139" fmla="*/ 3768436 w 3976254"/>
              <a:gd name="connsiteY139" fmla="*/ 789709 h 5611091"/>
              <a:gd name="connsiteX140" fmla="*/ 3782291 w 3976254"/>
              <a:gd name="connsiteY140" fmla="*/ 748145 h 5611091"/>
              <a:gd name="connsiteX141" fmla="*/ 3823854 w 3976254"/>
              <a:gd name="connsiteY141" fmla="*/ 706582 h 5611091"/>
              <a:gd name="connsiteX142" fmla="*/ 3865418 w 3976254"/>
              <a:gd name="connsiteY142" fmla="*/ 623454 h 5611091"/>
              <a:gd name="connsiteX143" fmla="*/ 3879272 w 3976254"/>
              <a:gd name="connsiteY143" fmla="*/ 568036 h 5611091"/>
              <a:gd name="connsiteX144" fmla="*/ 3906982 w 3976254"/>
              <a:gd name="connsiteY144" fmla="*/ 484909 h 5611091"/>
              <a:gd name="connsiteX145" fmla="*/ 3920836 w 3976254"/>
              <a:gd name="connsiteY145" fmla="*/ 180109 h 5611091"/>
              <a:gd name="connsiteX146" fmla="*/ 3934691 w 3976254"/>
              <a:gd name="connsiteY146" fmla="*/ 69273 h 5611091"/>
              <a:gd name="connsiteX147" fmla="*/ 3962400 w 3976254"/>
              <a:gd name="connsiteY147" fmla="*/ 41563 h 5611091"/>
              <a:gd name="connsiteX148" fmla="*/ 3976254 w 3976254"/>
              <a:gd name="connsiteY148" fmla="*/ 0 h 561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3976254" h="5611091">
                <a:moveTo>
                  <a:pt x="0" y="5611091"/>
                </a:moveTo>
                <a:cubicBezTo>
                  <a:pt x="41551" y="5604166"/>
                  <a:pt x="129662" y="5593921"/>
                  <a:pt x="166254" y="5569527"/>
                </a:cubicBezTo>
                <a:cubicBezTo>
                  <a:pt x="193963" y="5551054"/>
                  <a:pt x="225834" y="5537658"/>
                  <a:pt x="249382" y="5514109"/>
                </a:cubicBezTo>
                <a:cubicBezTo>
                  <a:pt x="263236" y="5500254"/>
                  <a:pt x="275479" y="5484574"/>
                  <a:pt x="290945" y="5472545"/>
                </a:cubicBezTo>
                <a:cubicBezTo>
                  <a:pt x="317232" y="5452099"/>
                  <a:pt x="346363" y="5435600"/>
                  <a:pt x="374072" y="5417127"/>
                </a:cubicBezTo>
                <a:lnTo>
                  <a:pt x="415636" y="5389418"/>
                </a:lnTo>
                <a:cubicBezTo>
                  <a:pt x="424872" y="5375563"/>
                  <a:pt x="430343" y="5358256"/>
                  <a:pt x="443345" y="5347854"/>
                </a:cubicBezTo>
                <a:cubicBezTo>
                  <a:pt x="454749" y="5338731"/>
                  <a:pt x="471847" y="5340531"/>
                  <a:pt x="484909" y="5334000"/>
                </a:cubicBezTo>
                <a:cubicBezTo>
                  <a:pt x="521524" y="5315693"/>
                  <a:pt x="577690" y="5264101"/>
                  <a:pt x="595745" y="5237018"/>
                </a:cubicBezTo>
                <a:lnTo>
                  <a:pt x="651163" y="5153891"/>
                </a:lnTo>
                <a:cubicBezTo>
                  <a:pt x="660399" y="5140036"/>
                  <a:pt x="667098" y="5124101"/>
                  <a:pt x="678872" y="5112327"/>
                </a:cubicBezTo>
                <a:cubicBezTo>
                  <a:pt x="692727" y="5098472"/>
                  <a:pt x="707893" y="5085815"/>
                  <a:pt x="720436" y="5070763"/>
                </a:cubicBezTo>
                <a:cubicBezTo>
                  <a:pt x="731096" y="5057971"/>
                  <a:pt x="738467" y="5042749"/>
                  <a:pt x="748145" y="5029200"/>
                </a:cubicBezTo>
                <a:cubicBezTo>
                  <a:pt x="761566" y="5010410"/>
                  <a:pt x="776288" y="4992572"/>
                  <a:pt x="789709" y="4973782"/>
                </a:cubicBezTo>
                <a:cubicBezTo>
                  <a:pt x="799387" y="4960232"/>
                  <a:pt x="806758" y="4945010"/>
                  <a:pt x="817418" y="4932218"/>
                </a:cubicBezTo>
                <a:cubicBezTo>
                  <a:pt x="829961" y="4917166"/>
                  <a:pt x="845127" y="4904509"/>
                  <a:pt x="858982" y="4890654"/>
                </a:cubicBezTo>
                <a:cubicBezTo>
                  <a:pt x="902296" y="4717393"/>
                  <a:pt x="846936" y="4932815"/>
                  <a:pt x="886691" y="4793673"/>
                </a:cubicBezTo>
                <a:cubicBezTo>
                  <a:pt x="891922" y="4775364"/>
                  <a:pt x="893044" y="4755756"/>
                  <a:pt x="900545" y="4738254"/>
                </a:cubicBezTo>
                <a:cubicBezTo>
                  <a:pt x="907104" y="4722949"/>
                  <a:pt x="919018" y="4710545"/>
                  <a:pt x="928254" y="4696691"/>
                </a:cubicBezTo>
                <a:cubicBezTo>
                  <a:pt x="923636" y="4567382"/>
                  <a:pt x="922731" y="4437886"/>
                  <a:pt x="914400" y="4308763"/>
                </a:cubicBezTo>
                <a:cubicBezTo>
                  <a:pt x="912255" y="4275518"/>
                  <a:pt x="857927" y="4188340"/>
                  <a:pt x="845127" y="4184073"/>
                </a:cubicBezTo>
                <a:cubicBezTo>
                  <a:pt x="787767" y="4164952"/>
                  <a:pt x="815714" y="4178319"/>
                  <a:pt x="762000" y="4142509"/>
                </a:cubicBezTo>
                <a:cubicBezTo>
                  <a:pt x="738909" y="4147127"/>
                  <a:pt x="715445" y="4150167"/>
                  <a:pt x="692727" y="4156363"/>
                </a:cubicBezTo>
                <a:cubicBezTo>
                  <a:pt x="664548" y="4164048"/>
                  <a:pt x="609600" y="4184073"/>
                  <a:pt x="609600" y="4184073"/>
                </a:cubicBezTo>
                <a:cubicBezTo>
                  <a:pt x="600364" y="4211782"/>
                  <a:pt x="579810" y="4238066"/>
                  <a:pt x="581891" y="4267200"/>
                </a:cubicBezTo>
                <a:cubicBezTo>
                  <a:pt x="586509" y="4331854"/>
                  <a:pt x="585089" y="4397226"/>
                  <a:pt x="595745" y="4461163"/>
                </a:cubicBezTo>
                <a:cubicBezTo>
                  <a:pt x="599140" y="4481535"/>
                  <a:pt x="615318" y="4497599"/>
                  <a:pt x="623454" y="4516582"/>
                </a:cubicBezTo>
                <a:cubicBezTo>
                  <a:pt x="629207" y="4530005"/>
                  <a:pt x="630217" y="4545379"/>
                  <a:pt x="637309" y="4558145"/>
                </a:cubicBezTo>
                <a:cubicBezTo>
                  <a:pt x="707348" y="4684215"/>
                  <a:pt x="666971" y="4602052"/>
                  <a:pt x="734291" y="4682836"/>
                </a:cubicBezTo>
                <a:cubicBezTo>
                  <a:pt x="744951" y="4695628"/>
                  <a:pt x="751340" y="4711608"/>
                  <a:pt x="762000" y="4724400"/>
                </a:cubicBezTo>
                <a:cubicBezTo>
                  <a:pt x="783885" y="4750662"/>
                  <a:pt x="813991" y="4778105"/>
                  <a:pt x="845127" y="4793673"/>
                </a:cubicBezTo>
                <a:cubicBezTo>
                  <a:pt x="858189" y="4800204"/>
                  <a:pt x="873268" y="4801774"/>
                  <a:pt x="886691" y="4807527"/>
                </a:cubicBezTo>
                <a:cubicBezTo>
                  <a:pt x="971194" y="4843742"/>
                  <a:pt x="914695" y="4830716"/>
                  <a:pt x="1011382" y="4862945"/>
                </a:cubicBezTo>
                <a:cubicBezTo>
                  <a:pt x="1029446" y="4868966"/>
                  <a:pt x="1048491" y="4871569"/>
                  <a:pt x="1066800" y="4876800"/>
                </a:cubicBezTo>
                <a:cubicBezTo>
                  <a:pt x="1080842" y="4880812"/>
                  <a:pt x="1094509" y="4886036"/>
                  <a:pt x="1108363" y="4890654"/>
                </a:cubicBezTo>
                <a:cubicBezTo>
                  <a:pt x="1124066" y="4889084"/>
                  <a:pt x="1246104" y="4887155"/>
                  <a:pt x="1288472" y="4862945"/>
                </a:cubicBezTo>
                <a:cubicBezTo>
                  <a:pt x="1308521" y="4851489"/>
                  <a:pt x="1323238" y="4831708"/>
                  <a:pt x="1343891" y="4821382"/>
                </a:cubicBezTo>
                <a:cubicBezTo>
                  <a:pt x="1370015" y="4808320"/>
                  <a:pt x="1427018" y="4793673"/>
                  <a:pt x="1427018" y="4793673"/>
                </a:cubicBezTo>
                <a:cubicBezTo>
                  <a:pt x="1455528" y="4765162"/>
                  <a:pt x="1474337" y="4748964"/>
                  <a:pt x="1496291" y="4710545"/>
                </a:cubicBezTo>
                <a:cubicBezTo>
                  <a:pt x="1503536" y="4697865"/>
                  <a:pt x="1502900" y="4681662"/>
                  <a:pt x="1510145" y="4668982"/>
                </a:cubicBezTo>
                <a:cubicBezTo>
                  <a:pt x="1521601" y="4648933"/>
                  <a:pt x="1538467" y="4632480"/>
                  <a:pt x="1551709" y="4613563"/>
                </a:cubicBezTo>
                <a:cubicBezTo>
                  <a:pt x="1600958" y="4543208"/>
                  <a:pt x="1607060" y="4530547"/>
                  <a:pt x="1648691" y="4461163"/>
                </a:cubicBezTo>
                <a:cubicBezTo>
                  <a:pt x="1653309" y="4442690"/>
                  <a:pt x="1654030" y="4422776"/>
                  <a:pt x="1662545" y="4405745"/>
                </a:cubicBezTo>
                <a:cubicBezTo>
                  <a:pt x="1672872" y="4385092"/>
                  <a:pt x="1690867" y="4369244"/>
                  <a:pt x="1704109" y="4350327"/>
                </a:cubicBezTo>
                <a:cubicBezTo>
                  <a:pt x="1723207" y="4323045"/>
                  <a:pt x="1741054" y="4294909"/>
                  <a:pt x="1759527" y="4267200"/>
                </a:cubicBezTo>
                <a:lnTo>
                  <a:pt x="1787236" y="4225636"/>
                </a:lnTo>
                <a:cubicBezTo>
                  <a:pt x="1796472" y="4211782"/>
                  <a:pt x="1809679" y="4199869"/>
                  <a:pt x="1814945" y="4184073"/>
                </a:cubicBezTo>
                <a:cubicBezTo>
                  <a:pt x="1835331" y="4122916"/>
                  <a:pt x="1822269" y="4155571"/>
                  <a:pt x="1856509" y="4087091"/>
                </a:cubicBezTo>
                <a:cubicBezTo>
                  <a:pt x="1861127" y="4064000"/>
                  <a:pt x="1862916" y="4040158"/>
                  <a:pt x="1870363" y="4017818"/>
                </a:cubicBezTo>
                <a:cubicBezTo>
                  <a:pt x="1876894" y="3998225"/>
                  <a:pt x="1889936" y="3981383"/>
                  <a:pt x="1898072" y="3962400"/>
                </a:cubicBezTo>
                <a:cubicBezTo>
                  <a:pt x="1903825" y="3948977"/>
                  <a:pt x="1907309" y="3934691"/>
                  <a:pt x="1911927" y="3920836"/>
                </a:cubicBezTo>
                <a:cubicBezTo>
                  <a:pt x="1933481" y="3716068"/>
                  <a:pt x="1957641" y="3623847"/>
                  <a:pt x="1925782" y="3422073"/>
                </a:cubicBezTo>
                <a:cubicBezTo>
                  <a:pt x="1923745" y="3409170"/>
                  <a:pt x="1906232" y="3404563"/>
                  <a:pt x="1898072" y="3394363"/>
                </a:cubicBezTo>
                <a:cubicBezTo>
                  <a:pt x="1887670" y="3381361"/>
                  <a:pt x="1882894" y="3363765"/>
                  <a:pt x="1870363" y="3352800"/>
                </a:cubicBezTo>
                <a:cubicBezTo>
                  <a:pt x="1845301" y="3330870"/>
                  <a:pt x="1814945" y="3315855"/>
                  <a:pt x="1787236" y="3297382"/>
                </a:cubicBezTo>
                <a:cubicBezTo>
                  <a:pt x="1733522" y="3261573"/>
                  <a:pt x="1761468" y="3274939"/>
                  <a:pt x="1704109" y="3255818"/>
                </a:cubicBezTo>
                <a:cubicBezTo>
                  <a:pt x="1597834" y="3269103"/>
                  <a:pt x="1606969" y="3244924"/>
                  <a:pt x="1551709" y="3311236"/>
                </a:cubicBezTo>
                <a:cubicBezTo>
                  <a:pt x="1541049" y="3324028"/>
                  <a:pt x="1530763" y="3337584"/>
                  <a:pt x="1524000" y="3352800"/>
                </a:cubicBezTo>
                <a:cubicBezTo>
                  <a:pt x="1512138" y="3379490"/>
                  <a:pt x="1496291" y="3435927"/>
                  <a:pt x="1496291" y="3435927"/>
                </a:cubicBezTo>
                <a:cubicBezTo>
                  <a:pt x="1499311" y="3460088"/>
                  <a:pt x="1503331" y="3551122"/>
                  <a:pt x="1524000" y="3588327"/>
                </a:cubicBezTo>
                <a:cubicBezTo>
                  <a:pt x="1613102" y="3748710"/>
                  <a:pt x="1542446" y="3612043"/>
                  <a:pt x="1620982" y="3713018"/>
                </a:cubicBezTo>
                <a:cubicBezTo>
                  <a:pt x="1641428" y="3739305"/>
                  <a:pt x="1648691" y="3777672"/>
                  <a:pt x="1676400" y="3796145"/>
                </a:cubicBezTo>
                <a:cubicBezTo>
                  <a:pt x="1795507" y="3875551"/>
                  <a:pt x="1644812" y="3780351"/>
                  <a:pt x="1759527" y="3837709"/>
                </a:cubicBezTo>
                <a:cubicBezTo>
                  <a:pt x="1774420" y="3845156"/>
                  <a:pt x="1786198" y="3857971"/>
                  <a:pt x="1801091" y="3865418"/>
                </a:cubicBezTo>
                <a:cubicBezTo>
                  <a:pt x="1820971" y="3875358"/>
                  <a:pt x="1880310" y="3888687"/>
                  <a:pt x="1898072" y="3893127"/>
                </a:cubicBezTo>
                <a:cubicBezTo>
                  <a:pt x="1995054" y="3888509"/>
                  <a:pt x="2092235" y="3887016"/>
                  <a:pt x="2189018" y="3879273"/>
                </a:cubicBezTo>
                <a:cubicBezTo>
                  <a:pt x="2207999" y="3877755"/>
                  <a:pt x="2226934" y="3872919"/>
                  <a:pt x="2244436" y="3865418"/>
                </a:cubicBezTo>
                <a:cubicBezTo>
                  <a:pt x="2259741" y="3858859"/>
                  <a:pt x="2271543" y="3845970"/>
                  <a:pt x="2286000" y="3837709"/>
                </a:cubicBezTo>
                <a:cubicBezTo>
                  <a:pt x="2435106" y="3752506"/>
                  <a:pt x="2221195" y="3890148"/>
                  <a:pt x="2424545" y="3754582"/>
                </a:cubicBezTo>
                <a:cubicBezTo>
                  <a:pt x="2438400" y="3745346"/>
                  <a:pt x="2454335" y="3738647"/>
                  <a:pt x="2466109" y="3726873"/>
                </a:cubicBezTo>
                <a:cubicBezTo>
                  <a:pt x="2475345" y="3717636"/>
                  <a:pt x="2483783" y="3707525"/>
                  <a:pt x="2493818" y="3699163"/>
                </a:cubicBezTo>
                <a:cubicBezTo>
                  <a:pt x="2511557" y="3684381"/>
                  <a:pt x="2530446" y="3671021"/>
                  <a:pt x="2549236" y="3657600"/>
                </a:cubicBezTo>
                <a:cubicBezTo>
                  <a:pt x="2562786" y="3647922"/>
                  <a:pt x="2578008" y="3640551"/>
                  <a:pt x="2590800" y="3629891"/>
                </a:cubicBezTo>
                <a:cubicBezTo>
                  <a:pt x="2605852" y="3617348"/>
                  <a:pt x="2618509" y="3602182"/>
                  <a:pt x="2632363" y="3588327"/>
                </a:cubicBezTo>
                <a:cubicBezTo>
                  <a:pt x="2636981" y="3574472"/>
                  <a:pt x="2638117" y="3558914"/>
                  <a:pt x="2646218" y="3546763"/>
                </a:cubicBezTo>
                <a:cubicBezTo>
                  <a:pt x="2657086" y="3530461"/>
                  <a:pt x="2675239" y="3520252"/>
                  <a:pt x="2687782" y="3505200"/>
                </a:cubicBezTo>
                <a:cubicBezTo>
                  <a:pt x="2698442" y="3492408"/>
                  <a:pt x="2706255" y="3477491"/>
                  <a:pt x="2715491" y="3463636"/>
                </a:cubicBezTo>
                <a:cubicBezTo>
                  <a:pt x="2720109" y="3435927"/>
                  <a:pt x="2722532" y="3407761"/>
                  <a:pt x="2729345" y="3380509"/>
                </a:cubicBezTo>
                <a:cubicBezTo>
                  <a:pt x="2736429" y="3352173"/>
                  <a:pt x="2757054" y="3297382"/>
                  <a:pt x="2757054" y="3297382"/>
                </a:cubicBezTo>
                <a:cubicBezTo>
                  <a:pt x="2752436" y="3149600"/>
                  <a:pt x="2755827" y="3001350"/>
                  <a:pt x="2743200" y="2854036"/>
                </a:cubicBezTo>
                <a:cubicBezTo>
                  <a:pt x="2741778" y="2837446"/>
                  <a:pt x="2728022" y="2823438"/>
                  <a:pt x="2715491" y="2812473"/>
                </a:cubicBezTo>
                <a:cubicBezTo>
                  <a:pt x="2629082" y="2736866"/>
                  <a:pt x="2660067" y="2772886"/>
                  <a:pt x="2590800" y="2743200"/>
                </a:cubicBezTo>
                <a:cubicBezTo>
                  <a:pt x="2571817" y="2735064"/>
                  <a:pt x="2554558" y="2723161"/>
                  <a:pt x="2535382" y="2715491"/>
                </a:cubicBezTo>
                <a:cubicBezTo>
                  <a:pt x="2508263" y="2704643"/>
                  <a:pt x="2452254" y="2687782"/>
                  <a:pt x="2452254" y="2687782"/>
                </a:cubicBezTo>
                <a:cubicBezTo>
                  <a:pt x="2438400" y="2678546"/>
                  <a:pt x="2425996" y="2666632"/>
                  <a:pt x="2410691" y="2660073"/>
                </a:cubicBezTo>
                <a:cubicBezTo>
                  <a:pt x="2390781" y="2651540"/>
                  <a:pt x="2301780" y="2636308"/>
                  <a:pt x="2286000" y="2632363"/>
                </a:cubicBezTo>
                <a:cubicBezTo>
                  <a:pt x="2271832" y="2628821"/>
                  <a:pt x="2258666" y="2621793"/>
                  <a:pt x="2244436" y="2618509"/>
                </a:cubicBezTo>
                <a:cubicBezTo>
                  <a:pt x="2198546" y="2607919"/>
                  <a:pt x="2152073" y="2600036"/>
                  <a:pt x="2105891" y="2590800"/>
                </a:cubicBezTo>
                <a:cubicBezTo>
                  <a:pt x="2082800" y="2586182"/>
                  <a:pt x="2059846" y="2580816"/>
                  <a:pt x="2036618" y="2576945"/>
                </a:cubicBezTo>
                <a:cubicBezTo>
                  <a:pt x="2008909" y="2572327"/>
                  <a:pt x="1981037" y="2568600"/>
                  <a:pt x="1953491" y="2563091"/>
                </a:cubicBezTo>
                <a:cubicBezTo>
                  <a:pt x="1934819" y="2559357"/>
                  <a:pt x="1917079" y="2550388"/>
                  <a:pt x="1898072" y="2549236"/>
                </a:cubicBezTo>
                <a:cubicBezTo>
                  <a:pt x="1764311" y="2541129"/>
                  <a:pt x="1630218" y="2540000"/>
                  <a:pt x="1496291" y="2535382"/>
                </a:cubicBezTo>
                <a:cubicBezTo>
                  <a:pt x="1323053" y="2492072"/>
                  <a:pt x="1538431" y="2547422"/>
                  <a:pt x="1399309" y="2507673"/>
                </a:cubicBezTo>
                <a:cubicBezTo>
                  <a:pt x="1381000" y="2502442"/>
                  <a:pt x="1362200" y="2499049"/>
                  <a:pt x="1343891" y="2493818"/>
                </a:cubicBezTo>
                <a:cubicBezTo>
                  <a:pt x="1329849" y="2489806"/>
                  <a:pt x="1316583" y="2483131"/>
                  <a:pt x="1302327" y="2479963"/>
                </a:cubicBezTo>
                <a:cubicBezTo>
                  <a:pt x="1274905" y="2473869"/>
                  <a:pt x="1246909" y="2470727"/>
                  <a:pt x="1219200" y="2466109"/>
                </a:cubicBezTo>
                <a:cubicBezTo>
                  <a:pt x="1196109" y="2456873"/>
                  <a:pt x="1172653" y="2448501"/>
                  <a:pt x="1149927" y="2438400"/>
                </a:cubicBezTo>
                <a:cubicBezTo>
                  <a:pt x="1131054" y="2430012"/>
                  <a:pt x="1113492" y="2418827"/>
                  <a:pt x="1094509" y="2410691"/>
                </a:cubicBezTo>
                <a:cubicBezTo>
                  <a:pt x="1014206" y="2376275"/>
                  <a:pt x="1091254" y="2422376"/>
                  <a:pt x="1011382" y="2369127"/>
                </a:cubicBezTo>
                <a:cubicBezTo>
                  <a:pt x="1002145" y="2341418"/>
                  <a:pt x="981729" y="2315143"/>
                  <a:pt x="983672" y="2286000"/>
                </a:cubicBezTo>
                <a:cubicBezTo>
                  <a:pt x="991172" y="2173504"/>
                  <a:pt x="960806" y="2109102"/>
                  <a:pt x="1025236" y="2036618"/>
                </a:cubicBezTo>
                <a:cubicBezTo>
                  <a:pt x="1051270" y="2007330"/>
                  <a:pt x="1075758" y="1975228"/>
                  <a:pt x="1108363" y="1953491"/>
                </a:cubicBezTo>
                <a:lnTo>
                  <a:pt x="1191491" y="1898073"/>
                </a:lnTo>
                <a:cubicBezTo>
                  <a:pt x="1288473" y="1902691"/>
                  <a:pt x="1385654" y="1904184"/>
                  <a:pt x="1482436" y="1911927"/>
                </a:cubicBezTo>
                <a:cubicBezTo>
                  <a:pt x="1534777" y="1916114"/>
                  <a:pt x="1545893" y="1933186"/>
                  <a:pt x="1593272" y="1953491"/>
                </a:cubicBezTo>
                <a:cubicBezTo>
                  <a:pt x="1606695" y="1959244"/>
                  <a:pt x="1620981" y="1962727"/>
                  <a:pt x="1634836" y="1967345"/>
                </a:cubicBezTo>
                <a:cubicBezTo>
                  <a:pt x="1698109" y="2009527"/>
                  <a:pt x="1653538" y="1986543"/>
                  <a:pt x="1731818" y="2008909"/>
                </a:cubicBezTo>
                <a:cubicBezTo>
                  <a:pt x="1761138" y="2017286"/>
                  <a:pt x="1798731" y="2034212"/>
                  <a:pt x="1828800" y="2036618"/>
                </a:cubicBezTo>
                <a:cubicBezTo>
                  <a:pt x="1925582" y="2044361"/>
                  <a:pt x="2022763" y="2045855"/>
                  <a:pt x="2119745" y="2050473"/>
                </a:cubicBezTo>
                <a:cubicBezTo>
                  <a:pt x="2249054" y="2045855"/>
                  <a:pt x="2378533" y="2044689"/>
                  <a:pt x="2507672" y="2036618"/>
                </a:cubicBezTo>
                <a:cubicBezTo>
                  <a:pt x="2526676" y="2035430"/>
                  <a:pt x="2546060" y="2031279"/>
                  <a:pt x="2563091" y="2022763"/>
                </a:cubicBezTo>
                <a:cubicBezTo>
                  <a:pt x="2592877" y="2007870"/>
                  <a:pt x="2646218" y="1967345"/>
                  <a:pt x="2646218" y="1967345"/>
                </a:cubicBezTo>
                <a:cubicBezTo>
                  <a:pt x="2711521" y="1869391"/>
                  <a:pt x="2626235" y="1987330"/>
                  <a:pt x="2729345" y="1884218"/>
                </a:cubicBezTo>
                <a:cubicBezTo>
                  <a:pt x="2741119" y="1872444"/>
                  <a:pt x="2746394" y="1855446"/>
                  <a:pt x="2757054" y="1842654"/>
                </a:cubicBezTo>
                <a:cubicBezTo>
                  <a:pt x="2845951" y="1735979"/>
                  <a:pt x="2757531" y="1862723"/>
                  <a:pt x="2826327" y="1759527"/>
                </a:cubicBezTo>
                <a:cubicBezTo>
                  <a:pt x="2830945" y="1741054"/>
                  <a:pt x="2832681" y="1721611"/>
                  <a:pt x="2840182" y="1704109"/>
                </a:cubicBezTo>
                <a:cubicBezTo>
                  <a:pt x="2846741" y="1688804"/>
                  <a:pt x="2862626" y="1678342"/>
                  <a:pt x="2867891" y="1662545"/>
                </a:cubicBezTo>
                <a:cubicBezTo>
                  <a:pt x="2876774" y="1635895"/>
                  <a:pt x="2877127" y="1607127"/>
                  <a:pt x="2881745" y="1579418"/>
                </a:cubicBezTo>
                <a:cubicBezTo>
                  <a:pt x="2877127" y="1542473"/>
                  <a:pt x="2880615" y="1503573"/>
                  <a:pt x="2867891" y="1468582"/>
                </a:cubicBezTo>
                <a:cubicBezTo>
                  <a:pt x="2861195" y="1450168"/>
                  <a:pt x="2838870" y="1442070"/>
                  <a:pt x="2826327" y="1427018"/>
                </a:cubicBezTo>
                <a:cubicBezTo>
                  <a:pt x="2815667" y="1414226"/>
                  <a:pt x="2812738" y="1394279"/>
                  <a:pt x="2798618" y="1385454"/>
                </a:cubicBezTo>
                <a:cubicBezTo>
                  <a:pt x="2773850" y="1369974"/>
                  <a:pt x="2739793" y="1373946"/>
                  <a:pt x="2715491" y="1357745"/>
                </a:cubicBezTo>
                <a:cubicBezTo>
                  <a:pt x="2658084" y="1319474"/>
                  <a:pt x="2690081" y="1334074"/>
                  <a:pt x="2618509" y="1316182"/>
                </a:cubicBezTo>
                <a:cubicBezTo>
                  <a:pt x="2600036" y="1306946"/>
                  <a:pt x="2582074" y="1296609"/>
                  <a:pt x="2563091" y="1288473"/>
                </a:cubicBezTo>
                <a:cubicBezTo>
                  <a:pt x="2522129" y="1270918"/>
                  <a:pt x="2465367" y="1261866"/>
                  <a:pt x="2424545" y="1260763"/>
                </a:cubicBezTo>
                <a:cubicBezTo>
                  <a:pt x="2115205" y="1252402"/>
                  <a:pt x="1805709" y="1251527"/>
                  <a:pt x="1496291" y="1246909"/>
                </a:cubicBezTo>
                <a:cubicBezTo>
                  <a:pt x="1394575" y="1213004"/>
                  <a:pt x="1433816" y="1239854"/>
                  <a:pt x="1371600" y="1177636"/>
                </a:cubicBezTo>
                <a:cubicBezTo>
                  <a:pt x="1362364" y="1149927"/>
                  <a:pt x="1340666" y="1123538"/>
                  <a:pt x="1343891" y="1094509"/>
                </a:cubicBezTo>
                <a:cubicBezTo>
                  <a:pt x="1348509" y="1052945"/>
                  <a:pt x="1344521" y="1009491"/>
                  <a:pt x="1357745" y="969818"/>
                </a:cubicBezTo>
                <a:cubicBezTo>
                  <a:pt x="1374539" y="919436"/>
                  <a:pt x="1442551" y="844708"/>
                  <a:pt x="1496291" y="831273"/>
                </a:cubicBezTo>
                <a:lnTo>
                  <a:pt x="1551709" y="817418"/>
                </a:lnTo>
                <a:lnTo>
                  <a:pt x="1925782" y="831273"/>
                </a:lnTo>
                <a:cubicBezTo>
                  <a:pt x="2027402" y="835421"/>
                  <a:pt x="2129201" y="837017"/>
                  <a:pt x="2230582" y="845127"/>
                </a:cubicBezTo>
                <a:cubicBezTo>
                  <a:pt x="2245139" y="846292"/>
                  <a:pt x="2258103" y="854970"/>
                  <a:pt x="2272145" y="858982"/>
                </a:cubicBezTo>
                <a:cubicBezTo>
                  <a:pt x="2376556" y="888814"/>
                  <a:pt x="2277406" y="852773"/>
                  <a:pt x="2396836" y="900545"/>
                </a:cubicBezTo>
                <a:lnTo>
                  <a:pt x="3338945" y="886691"/>
                </a:lnTo>
                <a:cubicBezTo>
                  <a:pt x="3418531" y="884511"/>
                  <a:pt x="3388363" y="871266"/>
                  <a:pt x="3449782" y="858982"/>
                </a:cubicBezTo>
                <a:cubicBezTo>
                  <a:pt x="3481803" y="852578"/>
                  <a:pt x="3514742" y="851531"/>
                  <a:pt x="3546763" y="845127"/>
                </a:cubicBezTo>
                <a:cubicBezTo>
                  <a:pt x="3584106" y="837658"/>
                  <a:pt x="3620257" y="824887"/>
                  <a:pt x="3657600" y="817418"/>
                </a:cubicBezTo>
                <a:cubicBezTo>
                  <a:pt x="3741192" y="800699"/>
                  <a:pt x="3704532" y="811009"/>
                  <a:pt x="3768436" y="789709"/>
                </a:cubicBezTo>
                <a:cubicBezTo>
                  <a:pt x="3773054" y="775854"/>
                  <a:pt x="3774190" y="760296"/>
                  <a:pt x="3782291" y="748145"/>
                </a:cubicBezTo>
                <a:cubicBezTo>
                  <a:pt x="3793159" y="731843"/>
                  <a:pt x="3811311" y="721634"/>
                  <a:pt x="3823854" y="706582"/>
                </a:cubicBezTo>
                <a:cubicBezTo>
                  <a:pt x="3850253" y="674903"/>
                  <a:pt x="3854551" y="661487"/>
                  <a:pt x="3865418" y="623454"/>
                </a:cubicBezTo>
                <a:cubicBezTo>
                  <a:pt x="3870649" y="605145"/>
                  <a:pt x="3873801" y="586274"/>
                  <a:pt x="3879272" y="568036"/>
                </a:cubicBezTo>
                <a:cubicBezTo>
                  <a:pt x="3887665" y="540060"/>
                  <a:pt x="3906982" y="484909"/>
                  <a:pt x="3906982" y="484909"/>
                </a:cubicBezTo>
                <a:cubicBezTo>
                  <a:pt x="3911600" y="383309"/>
                  <a:pt x="3914071" y="281589"/>
                  <a:pt x="3920836" y="180109"/>
                </a:cubicBezTo>
                <a:cubicBezTo>
                  <a:pt x="3923313" y="142959"/>
                  <a:pt x="3923992" y="104936"/>
                  <a:pt x="3934691" y="69273"/>
                </a:cubicBezTo>
                <a:cubicBezTo>
                  <a:pt x="3938444" y="56762"/>
                  <a:pt x="3953164" y="50800"/>
                  <a:pt x="3962400" y="41563"/>
                </a:cubicBezTo>
                <a:lnTo>
                  <a:pt x="3976254" y="0"/>
                </a:lnTo>
              </a:path>
            </a:pathLst>
          </a:cu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21429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Нам поможет вот эта дорожка-схема.  Но она  </a:t>
            </a:r>
            <a:r>
              <a:rPr lang="ru-RU" dirty="0" smtClean="0"/>
              <a:t>обозначена </a:t>
            </a:r>
            <a:r>
              <a:rPr lang="ru-RU" dirty="0"/>
              <a:t>еле заметной линией. Тебе понадобятся </a:t>
            </a:r>
            <a:r>
              <a:rPr lang="ru-RU" dirty="0" smtClean="0"/>
              <a:t>карандаш</a:t>
            </a:r>
            <a:r>
              <a:rPr lang="en-US" dirty="0"/>
              <a:t>.</a:t>
            </a:r>
            <a:endParaRPr lang="ru-RU" dirty="0"/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 l="5509" t="3323" r="22875" b="5834"/>
          <a:stretch>
            <a:fillRect/>
          </a:stretch>
        </p:blipFill>
        <p:spPr bwMode="auto">
          <a:xfrm>
            <a:off x="214282" y="642918"/>
            <a:ext cx="6500858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 descr="E:\Documents and Settings\оля-ля\Мои документы\Мои рисунки\Animated\j021910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500042"/>
            <a:ext cx="6240657" cy="6215106"/>
          </a:xfrm>
          <a:prstGeom prst="rect">
            <a:avLst/>
          </a:prstGeom>
          <a:noFill/>
        </p:spPr>
      </p:pic>
      <p:pic>
        <p:nvPicPr>
          <p:cNvPr id="4" name="Picture 4" descr="E:\Documents and Settings\оля-ля\Мои документы\Мои рисунки\Animated\j033678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-1143032"/>
            <a:ext cx="2071702" cy="3144548"/>
          </a:xfrm>
          <a:prstGeom prst="rect">
            <a:avLst/>
          </a:prstGeom>
          <a:noFill/>
        </p:spPr>
      </p:pic>
      <p:pic>
        <p:nvPicPr>
          <p:cNvPr id="5" name="Picture 4" descr="E:\Documents and Settings\оля-ля\Мои документы\Мои рисунки\Animated\j033678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-1285908"/>
            <a:ext cx="2071702" cy="3144548"/>
          </a:xfrm>
          <a:prstGeom prst="rect">
            <a:avLst/>
          </a:prstGeom>
          <a:noFill/>
        </p:spPr>
      </p:pic>
      <p:pic>
        <p:nvPicPr>
          <p:cNvPr id="6" name="Picture 4" descr="E:\Documents and Settings\оля-ля\Мои документы\Мои рисунки\Animated\j033678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-1285908"/>
            <a:ext cx="2071702" cy="3144548"/>
          </a:xfrm>
          <a:prstGeom prst="rect">
            <a:avLst/>
          </a:prstGeom>
          <a:noFill/>
        </p:spPr>
      </p:pic>
      <p:pic>
        <p:nvPicPr>
          <p:cNvPr id="7" name="Picture 4" descr="E:\Documents and Settings\оля-ля\Мои документы\Мои рисунки\Animated\j033678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-1143032"/>
            <a:ext cx="2071702" cy="3144548"/>
          </a:xfrm>
          <a:prstGeom prst="rect">
            <a:avLst/>
          </a:prstGeom>
          <a:noFill/>
        </p:spPr>
      </p:pic>
      <p:pic>
        <p:nvPicPr>
          <p:cNvPr id="8" name="Picture 4" descr="E:\Documents and Settings\оля-ля\Мои документы\Мои рисунки\Animated\j033678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2396" y="-1071594"/>
            <a:ext cx="2071702" cy="3144548"/>
          </a:xfrm>
          <a:prstGeom prst="rect">
            <a:avLst/>
          </a:prstGeom>
          <a:noFill/>
        </p:spPr>
      </p:pic>
      <p:pic>
        <p:nvPicPr>
          <p:cNvPr id="9" name="Picture 4" descr="E:\Documents and Settings\оля-ля\Мои документы\Мои рисунки\Animated\j033678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57222" y="-1143032"/>
            <a:ext cx="2071702" cy="3144548"/>
          </a:xfrm>
          <a:prstGeom prst="rect">
            <a:avLst/>
          </a:prstGeom>
          <a:noFill/>
        </p:spPr>
      </p:pic>
      <p:pic>
        <p:nvPicPr>
          <p:cNvPr id="10" name="Picture 2" descr="E:\Documents and Settings\оля-ля\Мои документы\Мои рисунки\Animated\j021910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500230" y="2071654"/>
            <a:ext cx="5240525" cy="4786346"/>
          </a:xfrm>
          <a:prstGeom prst="rect">
            <a:avLst/>
          </a:prstGeom>
          <a:noFill/>
        </p:spPr>
      </p:pic>
      <p:pic>
        <p:nvPicPr>
          <p:cNvPr id="12" name="Picture 3" descr="E:\Documents and Settings\оля-ля\Мои документы\Мои рисунки\ClipArt5\j0287488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00232" y="4143380"/>
            <a:ext cx="614223" cy="854074"/>
          </a:xfrm>
          <a:prstGeom prst="rect">
            <a:avLst/>
          </a:prstGeom>
          <a:noFill/>
        </p:spPr>
      </p:pic>
      <p:pic>
        <p:nvPicPr>
          <p:cNvPr id="7170" name="Picture 2" descr="E:\Documents and Settings\оля-ля\Мои документы\Мои рисунки\животные\j0344852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14942" y="2857496"/>
            <a:ext cx="4384781" cy="366872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Documents and Settings\оля-ля\Мои документы\Мои рисунки\животные\j0344852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500174"/>
            <a:ext cx="4043257" cy="5026051"/>
          </a:xfrm>
          <a:prstGeom prst="rect">
            <a:avLst/>
          </a:prstGeom>
          <a:noFill/>
        </p:spPr>
      </p:pic>
      <p:pic>
        <p:nvPicPr>
          <p:cNvPr id="9219" name="Picture 3" descr="E:\Documents and Settings\оля-ля\Мои документы\Мои рисунки\мебель\j0215175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4724005"/>
            <a:ext cx="2170109" cy="1854602"/>
          </a:xfrm>
          <a:prstGeom prst="rect">
            <a:avLst/>
          </a:prstGeom>
          <a:noFill/>
        </p:spPr>
      </p:pic>
      <p:pic>
        <p:nvPicPr>
          <p:cNvPr id="9221" name="Picture 5" descr="E:\Documents and Settings\оля-ля\Мои документы\Мои рисунки\мебель\j0215178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0"/>
            <a:ext cx="2600325" cy="2157413"/>
          </a:xfrm>
          <a:prstGeom prst="rect">
            <a:avLst/>
          </a:prstGeom>
          <a:noFill/>
        </p:spPr>
      </p:pic>
      <p:pic>
        <p:nvPicPr>
          <p:cNvPr id="9218" name="Picture 2" descr="E:\Documents and Settings\оля-ля\Мои документы\Мои рисунки\мебель\j0215172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808162"/>
            <a:ext cx="5000628" cy="2829184"/>
          </a:xfrm>
          <a:prstGeom prst="rect">
            <a:avLst/>
          </a:prstGeom>
          <a:noFill/>
        </p:spPr>
      </p:pic>
      <p:pic>
        <p:nvPicPr>
          <p:cNvPr id="1026" name="Picture 2" descr="E:\Documents and Settings\оля-ля\Мои документы\Мои рисунки\дети\j0232136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7224" y="3643314"/>
            <a:ext cx="1411287" cy="18542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97326" y="198884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Вошла Мышка в дом и стала сочинять стихи. А чтобы Мышке было легче, подскажи ей последние словечки и укажите мышкой, где эти предметы. </a:t>
            </a:r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Управляющая кнопка: настраиваемая 6">
            <a:hlinkClick r:id="" action="ppaction://noaction" highlightClick="1">
              <a:snd r:embed="rId3" name="drumroll.wav"/>
            </a:hlinkClick>
          </p:cNvPr>
          <p:cNvSpPr/>
          <p:nvPr/>
        </p:nvSpPr>
        <p:spPr>
          <a:xfrm>
            <a:off x="6424010" y="3217473"/>
            <a:ext cx="2071702" cy="1928826"/>
          </a:xfrm>
          <a:prstGeom prst="actionButtonBlank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noaction" highlightClick="1">
              <a:snd r:embed="rId3" name="drumroll.wav"/>
            </a:hlinkClick>
          </p:cNvPr>
          <p:cNvSpPr/>
          <p:nvPr/>
        </p:nvSpPr>
        <p:spPr>
          <a:xfrm>
            <a:off x="211998" y="3429000"/>
            <a:ext cx="2071702" cy="1928826"/>
          </a:xfrm>
          <a:prstGeom prst="actionButtonBlank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страиваемая 8">
            <a:hlinkClick r:id="" action="ppaction://noaction" highlightClick="1">
              <a:snd r:embed="rId3" name="drumroll.wav"/>
            </a:hlinkClick>
          </p:cNvPr>
          <p:cNvSpPr/>
          <p:nvPr/>
        </p:nvSpPr>
        <p:spPr>
          <a:xfrm>
            <a:off x="6444208" y="365317"/>
            <a:ext cx="2071702" cy="1928826"/>
          </a:xfrm>
          <a:prstGeom prst="actionButtonBlank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страиваемая 9">
            <a:hlinkClick r:id="" action="ppaction://noaction" highlightClick="1">
              <a:snd r:embed="rId3" name="drumroll.wav"/>
            </a:hlinkClick>
          </p:cNvPr>
          <p:cNvSpPr/>
          <p:nvPr/>
        </p:nvSpPr>
        <p:spPr>
          <a:xfrm>
            <a:off x="228564" y="365317"/>
            <a:ext cx="2071702" cy="1928826"/>
          </a:xfrm>
          <a:prstGeom prst="actionButtonBlank">
            <a:avLst/>
          </a:prstGeom>
          <a:blipFill>
            <a:blip r:embed="rId7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страиваемая 5">
            <a:hlinkClick r:id="" action="ppaction://noaction" highlightClick="1">
              <a:snd r:embed="rId3" name="drumroll.wav"/>
            </a:hlinkClick>
          </p:cNvPr>
          <p:cNvSpPr/>
          <p:nvPr/>
        </p:nvSpPr>
        <p:spPr>
          <a:xfrm>
            <a:off x="2855798" y="543912"/>
            <a:ext cx="2714644" cy="1571636"/>
          </a:xfrm>
          <a:prstGeom prst="actionButtonBlank">
            <a:avLst/>
          </a:prstGeom>
          <a:blipFill>
            <a:blip r:embed="rId8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страиваемая 12">
            <a:hlinkClick r:id="" action="ppaction://noaction" highlightClick="1">
              <a:snd r:embed="rId3" name="drumroll.wav"/>
            </a:hlinkClick>
          </p:cNvPr>
          <p:cNvSpPr/>
          <p:nvPr/>
        </p:nvSpPr>
        <p:spPr>
          <a:xfrm>
            <a:off x="2875879" y="3217473"/>
            <a:ext cx="2786082" cy="1928826"/>
          </a:xfrm>
          <a:prstGeom prst="actionButtonBlank">
            <a:avLst/>
          </a:prstGeom>
          <a:blipFill>
            <a:blip r:embed="rId9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50578" y="2294143"/>
            <a:ext cx="2677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Рисуют дружно малыши,                                                                                                У них в руках …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000776" y="56612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Носит яркий гребешок                                                                                                         Наш веселый ..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572264" y="24628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Вот бежит малышка                                                                                             Серенькая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266" y="57293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Мама просит Машу:                                                                                              «Свари братишке ...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03848" y="22048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Зашуршали тихо шины —                                                                                               Это едет к нам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050381" y="553472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Заяц  моется под душем,                                                                                        Моет хвостик, моет </a:t>
            </a:r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Documents and Settings\оля-ля\Мои документы\Мои рисунки\животные\j0344852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052736"/>
            <a:ext cx="6802322" cy="5691477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283968" y="69269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Нам пора прощаться с Мышкой.  Ты сегодня очень хорошо ей помогал!  А какой звук </a:t>
            </a:r>
            <a:r>
              <a:rPr lang="ru-RU" dirty="0" smtClean="0"/>
              <a:t>помогал  </a:t>
            </a:r>
            <a:r>
              <a:rPr lang="ru-RU" dirty="0"/>
              <a:t>тебе  на занятии?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569968" y="4227185"/>
            <a:ext cx="192279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8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Ш</a:t>
            </a:r>
            <a:endParaRPr lang="ru-RU" sz="8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0" y="1285860"/>
            <a:ext cx="53942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МОЛОДЕЦ!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Управляющая кнопка: настраиваемая 2">
            <a:hlinkClick r:id="" action="ppaction://noaction" highlightClick="1">
              <a:snd r:embed="rId3" name="люблю.wav"/>
            </a:hlinkClick>
          </p:cNvPr>
          <p:cNvSpPr/>
          <p:nvPr/>
        </p:nvSpPr>
        <p:spPr>
          <a:xfrm>
            <a:off x="2571736" y="2643182"/>
            <a:ext cx="4500594" cy="2928958"/>
          </a:xfrm>
          <a:prstGeom prst="actionButtonBlank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E:\Documents and Settings\оля-ля\Мои документы\Мои рисунки\Animated\j018921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4071942"/>
            <a:ext cx="1057275" cy="10668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57818" y="1142984"/>
            <a:ext cx="29033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Мышка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E:\Documents and Settings\оля-ля\Мои документы\Мои рисунки\животные\j0344852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285860"/>
            <a:ext cx="5891293" cy="492922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331640" y="404664"/>
            <a:ext cx="36311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Серенькая малышка, Маленькая </a:t>
            </a:r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Documents and Settings\оля-ля\Мои документы\Мои рисунки\Animated\j021910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571612"/>
            <a:ext cx="5240525" cy="4786346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 l="5509" t="3323" r="22875" b="5834"/>
          <a:stretch>
            <a:fillRect/>
          </a:stretch>
        </p:blipFill>
        <p:spPr bwMode="auto">
          <a:xfrm>
            <a:off x="214282" y="571480"/>
            <a:ext cx="6500858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 descr="E:\Documents and Settings\оля-ля\Мои документы\Мои рисунки\Animated\j033678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1071594"/>
            <a:ext cx="2071702" cy="3144548"/>
          </a:xfrm>
          <a:prstGeom prst="rect">
            <a:avLst/>
          </a:prstGeom>
          <a:noFill/>
        </p:spPr>
      </p:pic>
      <p:pic>
        <p:nvPicPr>
          <p:cNvPr id="4099" name="Picture 3" descr="E:\Documents and Settings\оля-ля\Мои документы\Мои рисунки\ClipArt5\j0287488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71670" y="4071942"/>
            <a:ext cx="614223" cy="854074"/>
          </a:xfrm>
          <a:prstGeom prst="rect">
            <a:avLst/>
          </a:prstGeom>
          <a:noFill/>
        </p:spPr>
      </p:pic>
      <p:pic>
        <p:nvPicPr>
          <p:cNvPr id="8" name="Picture 4" descr="E:\Documents and Settings\оля-ля\Мои документы\Мои рисунки\Animated\j033678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-1071594"/>
            <a:ext cx="2071702" cy="3144548"/>
          </a:xfrm>
          <a:prstGeom prst="rect">
            <a:avLst/>
          </a:prstGeom>
          <a:noFill/>
        </p:spPr>
      </p:pic>
      <p:pic>
        <p:nvPicPr>
          <p:cNvPr id="9" name="Picture 4" descr="E:\Documents and Settings\оля-ля\Мои документы\Мои рисунки\Animated\j033678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-1143032"/>
            <a:ext cx="2071702" cy="3144548"/>
          </a:xfrm>
          <a:prstGeom prst="rect">
            <a:avLst/>
          </a:prstGeom>
          <a:noFill/>
        </p:spPr>
      </p:pic>
      <p:pic>
        <p:nvPicPr>
          <p:cNvPr id="10" name="Picture 4" descr="E:\Documents and Settings\оля-ля\Мои документы\Мои рисунки\Animated\j033678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-1071594"/>
            <a:ext cx="2071702" cy="3144548"/>
          </a:xfrm>
          <a:prstGeom prst="rect">
            <a:avLst/>
          </a:prstGeom>
          <a:noFill/>
        </p:spPr>
      </p:pic>
      <p:pic>
        <p:nvPicPr>
          <p:cNvPr id="11" name="Picture 4" descr="E:\Documents and Settings\оля-ля\Мои документы\Мои рисунки\Animated\j033678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-1071594"/>
            <a:ext cx="2071702" cy="3144548"/>
          </a:xfrm>
          <a:prstGeom prst="rect">
            <a:avLst/>
          </a:prstGeom>
          <a:noFill/>
        </p:spPr>
      </p:pic>
      <p:pic>
        <p:nvPicPr>
          <p:cNvPr id="12" name="Picture 4" descr="E:\Documents and Settings\оля-ля\Мои документы\Мои рисунки\Animated\j033678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08149" y="-1143032"/>
            <a:ext cx="2071702" cy="3144548"/>
          </a:xfrm>
          <a:prstGeom prst="rect">
            <a:avLst/>
          </a:prstGeom>
          <a:noFill/>
        </p:spPr>
      </p:pic>
      <p:pic>
        <p:nvPicPr>
          <p:cNvPr id="13" name="Picture 4" descr="E:\Documents and Settings\оля-ля\Мои документы\Мои рисунки\Animated\j033678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714412" y="-1071594"/>
            <a:ext cx="2071702" cy="3144548"/>
          </a:xfrm>
          <a:prstGeom prst="rect">
            <a:avLst/>
          </a:prstGeom>
          <a:noFill/>
        </p:spPr>
      </p:pic>
      <p:pic>
        <p:nvPicPr>
          <p:cNvPr id="14" name="Picture 2" descr="E:\Documents and Settings\оля-ля\Мои документы\Мои рисунки\Animated\j021910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00230" y="2285992"/>
            <a:ext cx="5240525" cy="4786346"/>
          </a:xfrm>
          <a:prstGeom prst="rect">
            <a:avLst/>
          </a:prstGeom>
          <a:noFill/>
        </p:spPr>
      </p:pic>
      <p:pic>
        <p:nvPicPr>
          <p:cNvPr id="2050" name="Picture 2" descr="E:\Documents and Settings\оля-ля\Мои документы\Мои рисунки\животные\j0344852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4286247" y="3643314"/>
            <a:ext cx="3214710" cy="274003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569563" y="836712"/>
            <a:ext cx="3398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Домик, а в нем </a:t>
            </a:r>
            <a:r>
              <a:rPr lang="ru-RU" dirty="0" smtClean="0"/>
              <a:t>живет </a:t>
            </a:r>
            <a:r>
              <a:rPr lang="ru-RU" dirty="0"/>
              <a:t>мышка.</a:t>
            </a:r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Documents and Settings\оля-ля\Мои документы\Мои рисунки\Animated\j032374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7" y="285728"/>
            <a:ext cx="8401903" cy="621510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220072" y="5789366"/>
            <a:ext cx="2554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упражнение «Лопата».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562437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много снега намело, давай поможем </a:t>
            </a:r>
            <a:r>
              <a:rPr lang="ru-RU" dirty="0" smtClean="0"/>
              <a:t>очистить </a:t>
            </a:r>
            <a:r>
              <a:rPr lang="ru-RU" dirty="0"/>
              <a:t>дорожку от снега.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620688"/>
            <a:ext cx="4511402" cy="3007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Documents and Settings\оля-ля\Мои документы\Мои рисунки\животные\j0344852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1857364"/>
            <a:ext cx="4302107" cy="4572032"/>
          </a:xfrm>
          <a:prstGeom prst="rect">
            <a:avLst/>
          </a:prstGeom>
          <a:noFill/>
        </p:spPr>
      </p:pic>
      <p:grpSp>
        <p:nvGrpSpPr>
          <p:cNvPr id="5168" name="Group 48"/>
          <p:cNvGrpSpPr>
            <a:grpSpLocks noChangeAspect="1"/>
          </p:cNvGrpSpPr>
          <p:nvPr/>
        </p:nvGrpSpPr>
        <p:grpSpPr bwMode="auto">
          <a:xfrm>
            <a:off x="285720" y="4000500"/>
            <a:ext cx="5072098" cy="2857500"/>
            <a:chOff x="2160" y="1260"/>
            <a:chExt cx="3960" cy="4500"/>
          </a:xfrm>
        </p:grpSpPr>
        <p:sp>
          <p:nvSpPr>
            <p:cNvPr id="5169" name="AutoShape 49"/>
            <p:cNvSpPr>
              <a:spLocks noChangeAspect="1" noChangeArrowheads="1"/>
            </p:cNvSpPr>
            <p:nvPr/>
          </p:nvSpPr>
          <p:spPr bwMode="auto">
            <a:xfrm>
              <a:off x="2160" y="1260"/>
              <a:ext cx="3960" cy="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70" name="Freeform 50"/>
            <p:cNvSpPr>
              <a:spLocks/>
            </p:cNvSpPr>
            <p:nvPr/>
          </p:nvSpPr>
          <p:spPr bwMode="auto">
            <a:xfrm>
              <a:off x="3593" y="5176"/>
              <a:ext cx="173" cy="231"/>
            </a:xfrm>
            <a:custGeom>
              <a:avLst/>
              <a:gdLst/>
              <a:ahLst/>
              <a:cxnLst>
                <a:cxn ang="0">
                  <a:pos x="18" y="58"/>
                </a:cxn>
                <a:cxn ang="0">
                  <a:pos x="23" y="46"/>
                </a:cxn>
                <a:cxn ang="0">
                  <a:pos x="52" y="35"/>
                </a:cxn>
                <a:cxn ang="0">
                  <a:pos x="64" y="29"/>
                </a:cxn>
                <a:cxn ang="0">
                  <a:pos x="81" y="17"/>
                </a:cxn>
                <a:cxn ang="0">
                  <a:pos x="98" y="12"/>
                </a:cxn>
                <a:cxn ang="0">
                  <a:pos x="121" y="6"/>
                </a:cxn>
                <a:cxn ang="0">
                  <a:pos x="133" y="0"/>
                </a:cxn>
                <a:cxn ang="0">
                  <a:pos x="150" y="6"/>
                </a:cxn>
                <a:cxn ang="0">
                  <a:pos x="162" y="6"/>
                </a:cxn>
                <a:cxn ang="0">
                  <a:pos x="173" y="17"/>
                </a:cxn>
                <a:cxn ang="0">
                  <a:pos x="173" y="29"/>
                </a:cxn>
                <a:cxn ang="0">
                  <a:pos x="173" y="52"/>
                </a:cxn>
                <a:cxn ang="0">
                  <a:pos x="173" y="58"/>
                </a:cxn>
                <a:cxn ang="0">
                  <a:pos x="173" y="75"/>
                </a:cxn>
                <a:cxn ang="0">
                  <a:pos x="168" y="92"/>
                </a:cxn>
                <a:cxn ang="0">
                  <a:pos x="162" y="110"/>
                </a:cxn>
                <a:cxn ang="0">
                  <a:pos x="150" y="127"/>
                </a:cxn>
                <a:cxn ang="0">
                  <a:pos x="145" y="144"/>
                </a:cxn>
                <a:cxn ang="0">
                  <a:pos x="139" y="156"/>
                </a:cxn>
                <a:cxn ang="0">
                  <a:pos x="127" y="167"/>
                </a:cxn>
                <a:cxn ang="0">
                  <a:pos x="110" y="184"/>
                </a:cxn>
                <a:cxn ang="0">
                  <a:pos x="98" y="208"/>
                </a:cxn>
                <a:cxn ang="0">
                  <a:pos x="81" y="213"/>
                </a:cxn>
                <a:cxn ang="0">
                  <a:pos x="69" y="225"/>
                </a:cxn>
                <a:cxn ang="0">
                  <a:pos x="52" y="231"/>
                </a:cxn>
                <a:cxn ang="0">
                  <a:pos x="46" y="231"/>
                </a:cxn>
                <a:cxn ang="0">
                  <a:pos x="23" y="225"/>
                </a:cxn>
                <a:cxn ang="0">
                  <a:pos x="6" y="208"/>
                </a:cxn>
                <a:cxn ang="0">
                  <a:pos x="0" y="184"/>
                </a:cxn>
                <a:cxn ang="0">
                  <a:pos x="0" y="161"/>
                </a:cxn>
                <a:cxn ang="0">
                  <a:pos x="0" y="133"/>
                </a:cxn>
                <a:cxn ang="0">
                  <a:pos x="0" y="115"/>
                </a:cxn>
                <a:cxn ang="0">
                  <a:pos x="6" y="92"/>
                </a:cxn>
                <a:cxn ang="0">
                  <a:pos x="12" y="81"/>
                </a:cxn>
                <a:cxn ang="0">
                  <a:pos x="12" y="58"/>
                </a:cxn>
                <a:cxn ang="0">
                  <a:pos x="18" y="58"/>
                </a:cxn>
                <a:cxn ang="0">
                  <a:pos x="18" y="58"/>
                </a:cxn>
              </a:cxnLst>
              <a:rect l="0" t="0" r="r" b="b"/>
              <a:pathLst>
                <a:path w="173" h="231">
                  <a:moveTo>
                    <a:pt x="18" y="58"/>
                  </a:moveTo>
                  <a:lnTo>
                    <a:pt x="23" y="46"/>
                  </a:lnTo>
                  <a:lnTo>
                    <a:pt x="52" y="35"/>
                  </a:lnTo>
                  <a:lnTo>
                    <a:pt x="64" y="29"/>
                  </a:lnTo>
                  <a:lnTo>
                    <a:pt x="81" y="17"/>
                  </a:lnTo>
                  <a:lnTo>
                    <a:pt x="98" y="12"/>
                  </a:lnTo>
                  <a:lnTo>
                    <a:pt x="121" y="6"/>
                  </a:lnTo>
                  <a:lnTo>
                    <a:pt x="133" y="0"/>
                  </a:lnTo>
                  <a:lnTo>
                    <a:pt x="150" y="6"/>
                  </a:lnTo>
                  <a:lnTo>
                    <a:pt x="162" y="6"/>
                  </a:lnTo>
                  <a:lnTo>
                    <a:pt x="173" y="17"/>
                  </a:lnTo>
                  <a:lnTo>
                    <a:pt x="173" y="29"/>
                  </a:lnTo>
                  <a:lnTo>
                    <a:pt x="173" y="52"/>
                  </a:lnTo>
                  <a:lnTo>
                    <a:pt x="173" y="58"/>
                  </a:lnTo>
                  <a:lnTo>
                    <a:pt x="173" y="75"/>
                  </a:lnTo>
                  <a:lnTo>
                    <a:pt x="168" y="92"/>
                  </a:lnTo>
                  <a:lnTo>
                    <a:pt x="162" y="110"/>
                  </a:lnTo>
                  <a:lnTo>
                    <a:pt x="150" y="127"/>
                  </a:lnTo>
                  <a:lnTo>
                    <a:pt x="145" y="144"/>
                  </a:lnTo>
                  <a:lnTo>
                    <a:pt x="139" y="156"/>
                  </a:lnTo>
                  <a:lnTo>
                    <a:pt x="127" y="167"/>
                  </a:lnTo>
                  <a:lnTo>
                    <a:pt x="110" y="184"/>
                  </a:lnTo>
                  <a:lnTo>
                    <a:pt x="98" y="208"/>
                  </a:lnTo>
                  <a:lnTo>
                    <a:pt x="81" y="213"/>
                  </a:lnTo>
                  <a:lnTo>
                    <a:pt x="69" y="225"/>
                  </a:lnTo>
                  <a:lnTo>
                    <a:pt x="52" y="231"/>
                  </a:lnTo>
                  <a:lnTo>
                    <a:pt x="46" y="231"/>
                  </a:lnTo>
                  <a:lnTo>
                    <a:pt x="23" y="225"/>
                  </a:lnTo>
                  <a:lnTo>
                    <a:pt x="6" y="208"/>
                  </a:lnTo>
                  <a:lnTo>
                    <a:pt x="0" y="184"/>
                  </a:lnTo>
                  <a:lnTo>
                    <a:pt x="0" y="161"/>
                  </a:lnTo>
                  <a:lnTo>
                    <a:pt x="0" y="133"/>
                  </a:lnTo>
                  <a:lnTo>
                    <a:pt x="0" y="115"/>
                  </a:lnTo>
                  <a:lnTo>
                    <a:pt x="6" y="92"/>
                  </a:lnTo>
                  <a:lnTo>
                    <a:pt x="12" y="81"/>
                  </a:lnTo>
                  <a:lnTo>
                    <a:pt x="12" y="58"/>
                  </a:lnTo>
                  <a:lnTo>
                    <a:pt x="18" y="58"/>
                  </a:lnTo>
                  <a:lnTo>
                    <a:pt x="18" y="58"/>
                  </a:lnTo>
                  <a:close/>
                </a:path>
              </a:pathLst>
            </a:custGeom>
            <a:solidFill>
              <a:srgbClr val="7087D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71" name="Freeform 51"/>
            <p:cNvSpPr>
              <a:spLocks/>
            </p:cNvSpPr>
            <p:nvPr/>
          </p:nvSpPr>
          <p:spPr bwMode="auto">
            <a:xfrm>
              <a:off x="5326" y="4836"/>
              <a:ext cx="405" cy="484"/>
            </a:xfrm>
            <a:custGeom>
              <a:avLst/>
              <a:gdLst/>
              <a:ahLst/>
              <a:cxnLst>
                <a:cxn ang="0">
                  <a:pos x="0" y="121"/>
                </a:cxn>
                <a:cxn ang="0">
                  <a:pos x="254" y="484"/>
                </a:cxn>
                <a:cxn ang="0">
                  <a:pos x="405" y="380"/>
                </a:cxn>
                <a:cxn ang="0">
                  <a:pos x="214" y="0"/>
                </a:cxn>
                <a:cxn ang="0">
                  <a:pos x="0" y="121"/>
                </a:cxn>
                <a:cxn ang="0">
                  <a:pos x="0" y="121"/>
                </a:cxn>
              </a:cxnLst>
              <a:rect l="0" t="0" r="r" b="b"/>
              <a:pathLst>
                <a:path w="405" h="484">
                  <a:moveTo>
                    <a:pt x="0" y="121"/>
                  </a:moveTo>
                  <a:lnTo>
                    <a:pt x="254" y="484"/>
                  </a:lnTo>
                  <a:lnTo>
                    <a:pt x="405" y="380"/>
                  </a:lnTo>
                  <a:lnTo>
                    <a:pt x="214" y="0"/>
                  </a:lnTo>
                  <a:lnTo>
                    <a:pt x="0" y="121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E6B3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72" name="Freeform 52"/>
            <p:cNvSpPr>
              <a:spLocks/>
            </p:cNvSpPr>
            <p:nvPr/>
          </p:nvSpPr>
          <p:spPr bwMode="auto">
            <a:xfrm>
              <a:off x="3345" y="5176"/>
              <a:ext cx="335" cy="473"/>
            </a:xfrm>
            <a:custGeom>
              <a:avLst/>
              <a:gdLst/>
              <a:ahLst/>
              <a:cxnLst>
                <a:cxn ang="0">
                  <a:pos x="162" y="0"/>
                </a:cxn>
                <a:cxn ang="0">
                  <a:pos x="335" y="58"/>
                </a:cxn>
                <a:cxn ang="0">
                  <a:pos x="254" y="473"/>
                </a:cxn>
                <a:cxn ang="0">
                  <a:pos x="0" y="467"/>
                </a:cxn>
                <a:cxn ang="0">
                  <a:pos x="162" y="0"/>
                </a:cxn>
                <a:cxn ang="0">
                  <a:pos x="162" y="0"/>
                </a:cxn>
              </a:cxnLst>
              <a:rect l="0" t="0" r="r" b="b"/>
              <a:pathLst>
                <a:path w="335" h="473">
                  <a:moveTo>
                    <a:pt x="162" y="0"/>
                  </a:moveTo>
                  <a:lnTo>
                    <a:pt x="335" y="58"/>
                  </a:lnTo>
                  <a:lnTo>
                    <a:pt x="254" y="473"/>
                  </a:lnTo>
                  <a:lnTo>
                    <a:pt x="0" y="467"/>
                  </a:lnTo>
                  <a:lnTo>
                    <a:pt x="162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E6B3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73" name="Freeform 53"/>
            <p:cNvSpPr>
              <a:spLocks/>
            </p:cNvSpPr>
            <p:nvPr/>
          </p:nvSpPr>
          <p:spPr bwMode="auto">
            <a:xfrm>
              <a:off x="2611" y="4796"/>
              <a:ext cx="249" cy="334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249" y="63"/>
                </a:cxn>
                <a:cxn ang="0">
                  <a:pos x="168" y="334"/>
                </a:cxn>
                <a:cxn ang="0">
                  <a:pos x="0" y="294"/>
                </a:cxn>
                <a:cxn ang="0">
                  <a:pos x="81" y="0"/>
                </a:cxn>
                <a:cxn ang="0">
                  <a:pos x="81" y="0"/>
                </a:cxn>
              </a:cxnLst>
              <a:rect l="0" t="0" r="r" b="b"/>
              <a:pathLst>
                <a:path w="249" h="334">
                  <a:moveTo>
                    <a:pt x="81" y="0"/>
                  </a:moveTo>
                  <a:lnTo>
                    <a:pt x="249" y="63"/>
                  </a:lnTo>
                  <a:lnTo>
                    <a:pt x="168" y="334"/>
                  </a:lnTo>
                  <a:lnTo>
                    <a:pt x="0" y="294"/>
                  </a:lnTo>
                  <a:lnTo>
                    <a:pt x="81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E6B3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74" name="Freeform 54"/>
            <p:cNvSpPr>
              <a:spLocks/>
            </p:cNvSpPr>
            <p:nvPr/>
          </p:nvSpPr>
          <p:spPr bwMode="auto">
            <a:xfrm>
              <a:off x="2415" y="2300"/>
              <a:ext cx="3662" cy="2974"/>
            </a:xfrm>
            <a:custGeom>
              <a:avLst/>
              <a:gdLst/>
              <a:ahLst/>
              <a:cxnLst>
                <a:cxn ang="0">
                  <a:pos x="3131" y="0"/>
                </a:cxn>
                <a:cxn ang="0">
                  <a:pos x="3645" y="2017"/>
                </a:cxn>
                <a:cxn ang="0">
                  <a:pos x="3628" y="2075"/>
                </a:cxn>
                <a:cxn ang="0">
                  <a:pos x="3610" y="2132"/>
                </a:cxn>
                <a:cxn ang="0">
                  <a:pos x="3581" y="2202"/>
                </a:cxn>
                <a:cxn ang="0">
                  <a:pos x="3535" y="2259"/>
                </a:cxn>
                <a:cxn ang="0">
                  <a:pos x="3472" y="2323"/>
                </a:cxn>
                <a:cxn ang="0">
                  <a:pos x="3391" y="2369"/>
                </a:cxn>
                <a:cxn ang="0">
                  <a:pos x="3316" y="2392"/>
                </a:cxn>
                <a:cxn ang="0">
                  <a:pos x="3304" y="2444"/>
                </a:cxn>
                <a:cxn ang="0">
                  <a:pos x="3275" y="2513"/>
                </a:cxn>
                <a:cxn ang="0">
                  <a:pos x="3223" y="2594"/>
                </a:cxn>
                <a:cxn ang="0">
                  <a:pos x="3148" y="2669"/>
                </a:cxn>
                <a:cxn ang="0">
                  <a:pos x="3050" y="2726"/>
                </a:cxn>
                <a:cxn ang="0">
                  <a:pos x="2986" y="2749"/>
                </a:cxn>
                <a:cxn ang="0">
                  <a:pos x="2911" y="2767"/>
                </a:cxn>
                <a:cxn ang="0">
                  <a:pos x="2819" y="2767"/>
                </a:cxn>
                <a:cxn ang="0">
                  <a:pos x="2721" y="2761"/>
                </a:cxn>
                <a:cxn ang="0">
                  <a:pos x="2640" y="2755"/>
                </a:cxn>
                <a:cxn ang="0">
                  <a:pos x="2588" y="2801"/>
                </a:cxn>
                <a:cxn ang="0">
                  <a:pos x="2513" y="2859"/>
                </a:cxn>
                <a:cxn ang="0">
                  <a:pos x="2420" y="2916"/>
                </a:cxn>
                <a:cxn ang="0">
                  <a:pos x="2351" y="2945"/>
                </a:cxn>
                <a:cxn ang="0">
                  <a:pos x="2287" y="2962"/>
                </a:cxn>
                <a:cxn ang="0">
                  <a:pos x="2218" y="2974"/>
                </a:cxn>
                <a:cxn ang="0">
                  <a:pos x="2149" y="2974"/>
                </a:cxn>
                <a:cxn ang="0">
                  <a:pos x="2068" y="2962"/>
                </a:cxn>
                <a:cxn ang="0">
                  <a:pos x="1993" y="2939"/>
                </a:cxn>
                <a:cxn ang="0">
                  <a:pos x="1906" y="2899"/>
                </a:cxn>
                <a:cxn ang="0">
                  <a:pos x="1825" y="2841"/>
                </a:cxn>
                <a:cxn ang="0">
                  <a:pos x="1767" y="2847"/>
                </a:cxn>
                <a:cxn ang="0">
                  <a:pos x="1704" y="2882"/>
                </a:cxn>
                <a:cxn ang="0">
                  <a:pos x="1606" y="2922"/>
                </a:cxn>
                <a:cxn ang="0">
                  <a:pos x="1536" y="2945"/>
                </a:cxn>
                <a:cxn ang="0">
                  <a:pos x="1473" y="2957"/>
                </a:cxn>
                <a:cxn ang="0">
                  <a:pos x="1403" y="2968"/>
                </a:cxn>
                <a:cxn ang="0">
                  <a:pos x="1334" y="2968"/>
                </a:cxn>
                <a:cxn ang="0">
                  <a:pos x="1265" y="2962"/>
                </a:cxn>
                <a:cxn ang="0">
                  <a:pos x="1196" y="2939"/>
                </a:cxn>
                <a:cxn ang="0">
                  <a:pos x="1120" y="2911"/>
                </a:cxn>
                <a:cxn ang="0">
                  <a:pos x="1051" y="2876"/>
                </a:cxn>
                <a:cxn ang="0">
                  <a:pos x="988" y="2818"/>
                </a:cxn>
                <a:cxn ang="0">
                  <a:pos x="941" y="2807"/>
                </a:cxn>
                <a:cxn ang="0">
                  <a:pos x="884" y="2807"/>
                </a:cxn>
                <a:cxn ang="0">
                  <a:pos x="814" y="2807"/>
                </a:cxn>
                <a:cxn ang="0">
                  <a:pos x="733" y="2795"/>
                </a:cxn>
                <a:cxn ang="0">
                  <a:pos x="658" y="2767"/>
                </a:cxn>
                <a:cxn ang="0">
                  <a:pos x="589" y="2720"/>
                </a:cxn>
                <a:cxn ang="0">
                  <a:pos x="543" y="2657"/>
                </a:cxn>
                <a:cxn ang="0">
                  <a:pos x="525" y="2599"/>
                </a:cxn>
                <a:cxn ang="0">
                  <a:pos x="456" y="2565"/>
                </a:cxn>
                <a:cxn ang="0">
                  <a:pos x="398" y="2530"/>
                </a:cxn>
                <a:cxn ang="0">
                  <a:pos x="335" y="2496"/>
                </a:cxn>
                <a:cxn ang="0">
                  <a:pos x="271" y="2438"/>
                </a:cxn>
                <a:cxn ang="0">
                  <a:pos x="231" y="2375"/>
                </a:cxn>
                <a:cxn ang="0">
                  <a:pos x="213" y="2305"/>
                </a:cxn>
                <a:cxn ang="0">
                  <a:pos x="0" y="2040"/>
                </a:cxn>
              </a:cxnLst>
              <a:rect l="0" t="0" r="r" b="b"/>
              <a:pathLst>
                <a:path w="3662" h="2974">
                  <a:moveTo>
                    <a:pt x="0" y="2040"/>
                  </a:moveTo>
                  <a:lnTo>
                    <a:pt x="213" y="991"/>
                  </a:lnTo>
                  <a:lnTo>
                    <a:pt x="312" y="271"/>
                  </a:lnTo>
                  <a:lnTo>
                    <a:pt x="3131" y="0"/>
                  </a:lnTo>
                  <a:lnTo>
                    <a:pt x="3662" y="1366"/>
                  </a:lnTo>
                  <a:lnTo>
                    <a:pt x="3483" y="1666"/>
                  </a:lnTo>
                  <a:lnTo>
                    <a:pt x="3651" y="2011"/>
                  </a:lnTo>
                  <a:lnTo>
                    <a:pt x="3645" y="2017"/>
                  </a:lnTo>
                  <a:lnTo>
                    <a:pt x="3645" y="2029"/>
                  </a:lnTo>
                  <a:lnTo>
                    <a:pt x="3639" y="2040"/>
                  </a:lnTo>
                  <a:lnTo>
                    <a:pt x="3633" y="2063"/>
                  </a:lnTo>
                  <a:lnTo>
                    <a:pt x="3628" y="2075"/>
                  </a:lnTo>
                  <a:lnTo>
                    <a:pt x="3622" y="2086"/>
                  </a:lnTo>
                  <a:lnTo>
                    <a:pt x="3622" y="2104"/>
                  </a:lnTo>
                  <a:lnTo>
                    <a:pt x="3616" y="2121"/>
                  </a:lnTo>
                  <a:lnTo>
                    <a:pt x="3610" y="2132"/>
                  </a:lnTo>
                  <a:lnTo>
                    <a:pt x="3604" y="2150"/>
                  </a:lnTo>
                  <a:lnTo>
                    <a:pt x="3599" y="2167"/>
                  </a:lnTo>
                  <a:lnTo>
                    <a:pt x="3593" y="2184"/>
                  </a:lnTo>
                  <a:lnTo>
                    <a:pt x="3581" y="2202"/>
                  </a:lnTo>
                  <a:lnTo>
                    <a:pt x="3570" y="2219"/>
                  </a:lnTo>
                  <a:lnTo>
                    <a:pt x="3558" y="2230"/>
                  </a:lnTo>
                  <a:lnTo>
                    <a:pt x="3552" y="2248"/>
                  </a:lnTo>
                  <a:lnTo>
                    <a:pt x="3535" y="2259"/>
                  </a:lnTo>
                  <a:lnTo>
                    <a:pt x="3524" y="2277"/>
                  </a:lnTo>
                  <a:lnTo>
                    <a:pt x="3506" y="2294"/>
                  </a:lnTo>
                  <a:lnTo>
                    <a:pt x="3495" y="2311"/>
                  </a:lnTo>
                  <a:lnTo>
                    <a:pt x="3472" y="2323"/>
                  </a:lnTo>
                  <a:lnTo>
                    <a:pt x="3454" y="2334"/>
                  </a:lnTo>
                  <a:lnTo>
                    <a:pt x="3437" y="2346"/>
                  </a:lnTo>
                  <a:lnTo>
                    <a:pt x="3414" y="2357"/>
                  </a:lnTo>
                  <a:lnTo>
                    <a:pt x="3391" y="2369"/>
                  </a:lnTo>
                  <a:lnTo>
                    <a:pt x="3368" y="2375"/>
                  </a:lnTo>
                  <a:lnTo>
                    <a:pt x="3344" y="2380"/>
                  </a:lnTo>
                  <a:lnTo>
                    <a:pt x="3321" y="2386"/>
                  </a:lnTo>
                  <a:lnTo>
                    <a:pt x="3316" y="2392"/>
                  </a:lnTo>
                  <a:lnTo>
                    <a:pt x="3316" y="2403"/>
                  </a:lnTo>
                  <a:lnTo>
                    <a:pt x="3310" y="2415"/>
                  </a:lnTo>
                  <a:lnTo>
                    <a:pt x="3310" y="2432"/>
                  </a:lnTo>
                  <a:lnTo>
                    <a:pt x="3304" y="2444"/>
                  </a:lnTo>
                  <a:lnTo>
                    <a:pt x="3298" y="2461"/>
                  </a:lnTo>
                  <a:lnTo>
                    <a:pt x="3292" y="2478"/>
                  </a:lnTo>
                  <a:lnTo>
                    <a:pt x="3281" y="2496"/>
                  </a:lnTo>
                  <a:lnTo>
                    <a:pt x="3275" y="2513"/>
                  </a:lnTo>
                  <a:lnTo>
                    <a:pt x="3264" y="2530"/>
                  </a:lnTo>
                  <a:lnTo>
                    <a:pt x="3252" y="2553"/>
                  </a:lnTo>
                  <a:lnTo>
                    <a:pt x="3240" y="2571"/>
                  </a:lnTo>
                  <a:lnTo>
                    <a:pt x="3223" y="2594"/>
                  </a:lnTo>
                  <a:lnTo>
                    <a:pt x="3212" y="2617"/>
                  </a:lnTo>
                  <a:lnTo>
                    <a:pt x="3189" y="2634"/>
                  </a:lnTo>
                  <a:lnTo>
                    <a:pt x="3171" y="2651"/>
                  </a:lnTo>
                  <a:lnTo>
                    <a:pt x="3148" y="2669"/>
                  </a:lnTo>
                  <a:lnTo>
                    <a:pt x="3125" y="2686"/>
                  </a:lnTo>
                  <a:lnTo>
                    <a:pt x="3096" y="2703"/>
                  </a:lnTo>
                  <a:lnTo>
                    <a:pt x="3067" y="2720"/>
                  </a:lnTo>
                  <a:lnTo>
                    <a:pt x="3050" y="2726"/>
                  </a:lnTo>
                  <a:lnTo>
                    <a:pt x="3038" y="2732"/>
                  </a:lnTo>
                  <a:lnTo>
                    <a:pt x="3021" y="2738"/>
                  </a:lnTo>
                  <a:lnTo>
                    <a:pt x="3004" y="2749"/>
                  </a:lnTo>
                  <a:lnTo>
                    <a:pt x="2986" y="2749"/>
                  </a:lnTo>
                  <a:lnTo>
                    <a:pt x="2969" y="2755"/>
                  </a:lnTo>
                  <a:lnTo>
                    <a:pt x="2946" y="2755"/>
                  </a:lnTo>
                  <a:lnTo>
                    <a:pt x="2929" y="2761"/>
                  </a:lnTo>
                  <a:lnTo>
                    <a:pt x="2911" y="2767"/>
                  </a:lnTo>
                  <a:lnTo>
                    <a:pt x="2888" y="2767"/>
                  </a:lnTo>
                  <a:lnTo>
                    <a:pt x="2865" y="2767"/>
                  </a:lnTo>
                  <a:lnTo>
                    <a:pt x="2848" y="2772"/>
                  </a:lnTo>
                  <a:lnTo>
                    <a:pt x="2819" y="2767"/>
                  </a:lnTo>
                  <a:lnTo>
                    <a:pt x="2796" y="2767"/>
                  </a:lnTo>
                  <a:lnTo>
                    <a:pt x="2773" y="2767"/>
                  </a:lnTo>
                  <a:lnTo>
                    <a:pt x="2749" y="2767"/>
                  </a:lnTo>
                  <a:lnTo>
                    <a:pt x="2721" y="2761"/>
                  </a:lnTo>
                  <a:lnTo>
                    <a:pt x="2697" y="2761"/>
                  </a:lnTo>
                  <a:lnTo>
                    <a:pt x="2669" y="2755"/>
                  </a:lnTo>
                  <a:lnTo>
                    <a:pt x="2640" y="2755"/>
                  </a:lnTo>
                  <a:lnTo>
                    <a:pt x="2640" y="2755"/>
                  </a:lnTo>
                  <a:lnTo>
                    <a:pt x="2622" y="2772"/>
                  </a:lnTo>
                  <a:lnTo>
                    <a:pt x="2611" y="2778"/>
                  </a:lnTo>
                  <a:lnTo>
                    <a:pt x="2605" y="2790"/>
                  </a:lnTo>
                  <a:lnTo>
                    <a:pt x="2588" y="2801"/>
                  </a:lnTo>
                  <a:lnTo>
                    <a:pt x="2576" y="2818"/>
                  </a:lnTo>
                  <a:lnTo>
                    <a:pt x="2553" y="2830"/>
                  </a:lnTo>
                  <a:lnTo>
                    <a:pt x="2536" y="2841"/>
                  </a:lnTo>
                  <a:lnTo>
                    <a:pt x="2513" y="2859"/>
                  </a:lnTo>
                  <a:lnTo>
                    <a:pt x="2495" y="2876"/>
                  </a:lnTo>
                  <a:lnTo>
                    <a:pt x="2472" y="2888"/>
                  </a:lnTo>
                  <a:lnTo>
                    <a:pt x="2449" y="2905"/>
                  </a:lnTo>
                  <a:lnTo>
                    <a:pt x="2420" y="2916"/>
                  </a:lnTo>
                  <a:lnTo>
                    <a:pt x="2397" y="2934"/>
                  </a:lnTo>
                  <a:lnTo>
                    <a:pt x="2380" y="2934"/>
                  </a:lnTo>
                  <a:lnTo>
                    <a:pt x="2362" y="2939"/>
                  </a:lnTo>
                  <a:lnTo>
                    <a:pt x="2351" y="2945"/>
                  </a:lnTo>
                  <a:lnTo>
                    <a:pt x="2334" y="2951"/>
                  </a:lnTo>
                  <a:lnTo>
                    <a:pt x="2316" y="2957"/>
                  </a:lnTo>
                  <a:lnTo>
                    <a:pt x="2305" y="2962"/>
                  </a:lnTo>
                  <a:lnTo>
                    <a:pt x="2287" y="2962"/>
                  </a:lnTo>
                  <a:lnTo>
                    <a:pt x="2270" y="2968"/>
                  </a:lnTo>
                  <a:lnTo>
                    <a:pt x="2253" y="2968"/>
                  </a:lnTo>
                  <a:lnTo>
                    <a:pt x="2235" y="2968"/>
                  </a:lnTo>
                  <a:lnTo>
                    <a:pt x="2218" y="2974"/>
                  </a:lnTo>
                  <a:lnTo>
                    <a:pt x="2201" y="2974"/>
                  </a:lnTo>
                  <a:lnTo>
                    <a:pt x="2183" y="2974"/>
                  </a:lnTo>
                  <a:lnTo>
                    <a:pt x="2166" y="2974"/>
                  </a:lnTo>
                  <a:lnTo>
                    <a:pt x="2149" y="2974"/>
                  </a:lnTo>
                  <a:lnTo>
                    <a:pt x="2131" y="2974"/>
                  </a:lnTo>
                  <a:lnTo>
                    <a:pt x="2108" y="2968"/>
                  </a:lnTo>
                  <a:lnTo>
                    <a:pt x="2091" y="2968"/>
                  </a:lnTo>
                  <a:lnTo>
                    <a:pt x="2068" y="2962"/>
                  </a:lnTo>
                  <a:lnTo>
                    <a:pt x="2050" y="2962"/>
                  </a:lnTo>
                  <a:lnTo>
                    <a:pt x="2027" y="2951"/>
                  </a:lnTo>
                  <a:lnTo>
                    <a:pt x="2010" y="2945"/>
                  </a:lnTo>
                  <a:lnTo>
                    <a:pt x="1993" y="2939"/>
                  </a:lnTo>
                  <a:lnTo>
                    <a:pt x="1970" y="2934"/>
                  </a:lnTo>
                  <a:lnTo>
                    <a:pt x="1952" y="2922"/>
                  </a:lnTo>
                  <a:lnTo>
                    <a:pt x="1929" y="2911"/>
                  </a:lnTo>
                  <a:lnTo>
                    <a:pt x="1906" y="2899"/>
                  </a:lnTo>
                  <a:lnTo>
                    <a:pt x="1889" y="2888"/>
                  </a:lnTo>
                  <a:lnTo>
                    <a:pt x="1866" y="2876"/>
                  </a:lnTo>
                  <a:lnTo>
                    <a:pt x="1848" y="2859"/>
                  </a:lnTo>
                  <a:lnTo>
                    <a:pt x="1825" y="2841"/>
                  </a:lnTo>
                  <a:lnTo>
                    <a:pt x="1808" y="2830"/>
                  </a:lnTo>
                  <a:lnTo>
                    <a:pt x="1796" y="2830"/>
                  </a:lnTo>
                  <a:lnTo>
                    <a:pt x="1785" y="2841"/>
                  </a:lnTo>
                  <a:lnTo>
                    <a:pt x="1767" y="2847"/>
                  </a:lnTo>
                  <a:lnTo>
                    <a:pt x="1756" y="2853"/>
                  </a:lnTo>
                  <a:lnTo>
                    <a:pt x="1739" y="2865"/>
                  </a:lnTo>
                  <a:lnTo>
                    <a:pt x="1721" y="2876"/>
                  </a:lnTo>
                  <a:lnTo>
                    <a:pt x="1704" y="2882"/>
                  </a:lnTo>
                  <a:lnTo>
                    <a:pt x="1681" y="2893"/>
                  </a:lnTo>
                  <a:lnTo>
                    <a:pt x="1658" y="2905"/>
                  </a:lnTo>
                  <a:lnTo>
                    <a:pt x="1635" y="2916"/>
                  </a:lnTo>
                  <a:lnTo>
                    <a:pt x="1606" y="2922"/>
                  </a:lnTo>
                  <a:lnTo>
                    <a:pt x="1577" y="2934"/>
                  </a:lnTo>
                  <a:lnTo>
                    <a:pt x="1565" y="2934"/>
                  </a:lnTo>
                  <a:lnTo>
                    <a:pt x="1548" y="2939"/>
                  </a:lnTo>
                  <a:lnTo>
                    <a:pt x="1536" y="2945"/>
                  </a:lnTo>
                  <a:lnTo>
                    <a:pt x="1519" y="2951"/>
                  </a:lnTo>
                  <a:lnTo>
                    <a:pt x="1502" y="2951"/>
                  </a:lnTo>
                  <a:lnTo>
                    <a:pt x="1484" y="2957"/>
                  </a:lnTo>
                  <a:lnTo>
                    <a:pt x="1473" y="2957"/>
                  </a:lnTo>
                  <a:lnTo>
                    <a:pt x="1455" y="2962"/>
                  </a:lnTo>
                  <a:lnTo>
                    <a:pt x="1438" y="2962"/>
                  </a:lnTo>
                  <a:lnTo>
                    <a:pt x="1421" y="2968"/>
                  </a:lnTo>
                  <a:lnTo>
                    <a:pt x="1403" y="2968"/>
                  </a:lnTo>
                  <a:lnTo>
                    <a:pt x="1386" y="2968"/>
                  </a:lnTo>
                  <a:lnTo>
                    <a:pt x="1369" y="2968"/>
                  </a:lnTo>
                  <a:lnTo>
                    <a:pt x="1351" y="2968"/>
                  </a:lnTo>
                  <a:lnTo>
                    <a:pt x="1334" y="2968"/>
                  </a:lnTo>
                  <a:lnTo>
                    <a:pt x="1317" y="2968"/>
                  </a:lnTo>
                  <a:lnTo>
                    <a:pt x="1299" y="2968"/>
                  </a:lnTo>
                  <a:lnTo>
                    <a:pt x="1282" y="2962"/>
                  </a:lnTo>
                  <a:lnTo>
                    <a:pt x="1265" y="2962"/>
                  </a:lnTo>
                  <a:lnTo>
                    <a:pt x="1247" y="2962"/>
                  </a:lnTo>
                  <a:lnTo>
                    <a:pt x="1230" y="2957"/>
                  </a:lnTo>
                  <a:lnTo>
                    <a:pt x="1213" y="2951"/>
                  </a:lnTo>
                  <a:lnTo>
                    <a:pt x="1196" y="2939"/>
                  </a:lnTo>
                  <a:lnTo>
                    <a:pt x="1178" y="2934"/>
                  </a:lnTo>
                  <a:lnTo>
                    <a:pt x="1161" y="2928"/>
                  </a:lnTo>
                  <a:lnTo>
                    <a:pt x="1138" y="2922"/>
                  </a:lnTo>
                  <a:lnTo>
                    <a:pt x="1120" y="2911"/>
                  </a:lnTo>
                  <a:lnTo>
                    <a:pt x="1109" y="2905"/>
                  </a:lnTo>
                  <a:lnTo>
                    <a:pt x="1086" y="2893"/>
                  </a:lnTo>
                  <a:lnTo>
                    <a:pt x="1068" y="2882"/>
                  </a:lnTo>
                  <a:lnTo>
                    <a:pt x="1051" y="2876"/>
                  </a:lnTo>
                  <a:lnTo>
                    <a:pt x="1040" y="2865"/>
                  </a:lnTo>
                  <a:lnTo>
                    <a:pt x="1016" y="2847"/>
                  </a:lnTo>
                  <a:lnTo>
                    <a:pt x="1005" y="2836"/>
                  </a:lnTo>
                  <a:lnTo>
                    <a:pt x="988" y="2818"/>
                  </a:lnTo>
                  <a:lnTo>
                    <a:pt x="970" y="2807"/>
                  </a:lnTo>
                  <a:lnTo>
                    <a:pt x="964" y="2807"/>
                  </a:lnTo>
                  <a:lnTo>
                    <a:pt x="953" y="2807"/>
                  </a:lnTo>
                  <a:lnTo>
                    <a:pt x="941" y="2807"/>
                  </a:lnTo>
                  <a:lnTo>
                    <a:pt x="930" y="2807"/>
                  </a:lnTo>
                  <a:lnTo>
                    <a:pt x="918" y="2807"/>
                  </a:lnTo>
                  <a:lnTo>
                    <a:pt x="901" y="2807"/>
                  </a:lnTo>
                  <a:lnTo>
                    <a:pt x="884" y="2807"/>
                  </a:lnTo>
                  <a:lnTo>
                    <a:pt x="866" y="2807"/>
                  </a:lnTo>
                  <a:lnTo>
                    <a:pt x="849" y="2807"/>
                  </a:lnTo>
                  <a:lnTo>
                    <a:pt x="832" y="2807"/>
                  </a:lnTo>
                  <a:lnTo>
                    <a:pt x="814" y="2807"/>
                  </a:lnTo>
                  <a:lnTo>
                    <a:pt x="797" y="2801"/>
                  </a:lnTo>
                  <a:lnTo>
                    <a:pt x="774" y="2801"/>
                  </a:lnTo>
                  <a:lnTo>
                    <a:pt x="756" y="2801"/>
                  </a:lnTo>
                  <a:lnTo>
                    <a:pt x="733" y="2795"/>
                  </a:lnTo>
                  <a:lnTo>
                    <a:pt x="716" y="2790"/>
                  </a:lnTo>
                  <a:lnTo>
                    <a:pt x="693" y="2784"/>
                  </a:lnTo>
                  <a:lnTo>
                    <a:pt x="676" y="2778"/>
                  </a:lnTo>
                  <a:lnTo>
                    <a:pt x="658" y="2767"/>
                  </a:lnTo>
                  <a:lnTo>
                    <a:pt x="641" y="2755"/>
                  </a:lnTo>
                  <a:lnTo>
                    <a:pt x="624" y="2749"/>
                  </a:lnTo>
                  <a:lnTo>
                    <a:pt x="606" y="2738"/>
                  </a:lnTo>
                  <a:lnTo>
                    <a:pt x="589" y="2720"/>
                  </a:lnTo>
                  <a:lnTo>
                    <a:pt x="577" y="2709"/>
                  </a:lnTo>
                  <a:lnTo>
                    <a:pt x="560" y="2692"/>
                  </a:lnTo>
                  <a:lnTo>
                    <a:pt x="554" y="2680"/>
                  </a:lnTo>
                  <a:lnTo>
                    <a:pt x="543" y="2657"/>
                  </a:lnTo>
                  <a:lnTo>
                    <a:pt x="537" y="2640"/>
                  </a:lnTo>
                  <a:lnTo>
                    <a:pt x="531" y="2622"/>
                  </a:lnTo>
                  <a:lnTo>
                    <a:pt x="531" y="2599"/>
                  </a:lnTo>
                  <a:lnTo>
                    <a:pt x="525" y="2599"/>
                  </a:lnTo>
                  <a:lnTo>
                    <a:pt x="514" y="2594"/>
                  </a:lnTo>
                  <a:lnTo>
                    <a:pt x="491" y="2582"/>
                  </a:lnTo>
                  <a:lnTo>
                    <a:pt x="473" y="2576"/>
                  </a:lnTo>
                  <a:lnTo>
                    <a:pt x="456" y="2565"/>
                  </a:lnTo>
                  <a:lnTo>
                    <a:pt x="445" y="2559"/>
                  </a:lnTo>
                  <a:lnTo>
                    <a:pt x="427" y="2553"/>
                  </a:lnTo>
                  <a:lnTo>
                    <a:pt x="416" y="2542"/>
                  </a:lnTo>
                  <a:lnTo>
                    <a:pt x="398" y="2530"/>
                  </a:lnTo>
                  <a:lnTo>
                    <a:pt x="381" y="2524"/>
                  </a:lnTo>
                  <a:lnTo>
                    <a:pt x="369" y="2513"/>
                  </a:lnTo>
                  <a:lnTo>
                    <a:pt x="352" y="2507"/>
                  </a:lnTo>
                  <a:lnTo>
                    <a:pt x="335" y="2496"/>
                  </a:lnTo>
                  <a:lnTo>
                    <a:pt x="317" y="2478"/>
                  </a:lnTo>
                  <a:lnTo>
                    <a:pt x="300" y="2467"/>
                  </a:lnTo>
                  <a:lnTo>
                    <a:pt x="289" y="2455"/>
                  </a:lnTo>
                  <a:lnTo>
                    <a:pt x="271" y="2438"/>
                  </a:lnTo>
                  <a:lnTo>
                    <a:pt x="260" y="2426"/>
                  </a:lnTo>
                  <a:lnTo>
                    <a:pt x="248" y="2409"/>
                  </a:lnTo>
                  <a:lnTo>
                    <a:pt x="242" y="2398"/>
                  </a:lnTo>
                  <a:lnTo>
                    <a:pt x="231" y="2375"/>
                  </a:lnTo>
                  <a:lnTo>
                    <a:pt x="225" y="2363"/>
                  </a:lnTo>
                  <a:lnTo>
                    <a:pt x="219" y="2346"/>
                  </a:lnTo>
                  <a:lnTo>
                    <a:pt x="219" y="2323"/>
                  </a:lnTo>
                  <a:lnTo>
                    <a:pt x="213" y="2305"/>
                  </a:lnTo>
                  <a:lnTo>
                    <a:pt x="219" y="2282"/>
                  </a:lnTo>
                  <a:lnTo>
                    <a:pt x="225" y="2265"/>
                  </a:lnTo>
                  <a:lnTo>
                    <a:pt x="231" y="2248"/>
                  </a:lnTo>
                  <a:lnTo>
                    <a:pt x="0" y="2040"/>
                  </a:lnTo>
                  <a:lnTo>
                    <a:pt x="0" y="2040"/>
                  </a:lnTo>
                  <a:close/>
                </a:path>
              </a:pathLst>
            </a:custGeom>
            <a:solidFill>
              <a:srgbClr val="C2E0C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75" name="Freeform 55"/>
            <p:cNvSpPr>
              <a:spLocks/>
            </p:cNvSpPr>
            <p:nvPr/>
          </p:nvSpPr>
          <p:spPr bwMode="auto">
            <a:xfrm>
              <a:off x="2520" y="1440"/>
              <a:ext cx="2906" cy="1908"/>
            </a:xfrm>
            <a:custGeom>
              <a:avLst/>
              <a:gdLst/>
              <a:ahLst/>
              <a:cxnLst>
                <a:cxn ang="0">
                  <a:pos x="0" y="853"/>
                </a:cxn>
                <a:cxn ang="0">
                  <a:pos x="29" y="738"/>
                </a:cxn>
                <a:cxn ang="0">
                  <a:pos x="63" y="651"/>
                </a:cxn>
                <a:cxn ang="0">
                  <a:pos x="104" y="571"/>
                </a:cxn>
                <a:cxn ang="0">
                  <a:pos x="162" y="484"/>
                </a:cxn>
                <a:cxn ang="0">
                  <a:pos x="237" y="398"/>
                </a:cxn>
                <a:cxn ang="0">
                  <a:pos x="335" y="311"/>
                </a:cxn>
                <a:cxn ang="0">
                  <a:pos x="450" y="231"/>
                </a:cxn>
                <a:cxn ang="0">
                  <a:pos x="595" y="150"/>
                </a:cxn>
                <a:cxn ang="0">
                  <a:pos x="768" y="86"/>
                </a:cxn>
                <a:cxn ang="0">
                  <a:pos x="861" y="58"/>
                </a:cxn>
                <a:cxn ang="0">
                  <a:pos x="964" y="40"/>
                </a:cxn>
                <a:cxn ang="0">
                  <a:pos x="1040" y="29"/>
                </a:cxn>
                <a:cxn ang="0">
                  <a:pos x="1132" y="17"/>
                </a:cxn>
                <a:cxn ang="0">
                  <a:pos x="1230" y="12"/>
                </a:cxn>
                <a:cxn ang="0">
                  <a:pos x="1334" y="0"/>
                </a:cxn>
                <a:cxn ang="0">
                  <a:pos x="1450" y="0"/>
                </a:cxn>
                <a:cxn ang="0">
                  <a:pos x="1565" y="0"/>
                </a:cxn>
                <a:cxn ang="0">
                  <a:pos x="1681" y="12"/>
                </a:cxn>
                <a:cxn ang="0">
                  <a:pos x="1802" y="29"/>
                </a:cxn>
                <a:cxn ang="0">
                  <a:pos x="2201" y="138"/>
                </a:cxn>
                <a:cxn ang="0">
                  <a:pos x="2276" y="184"/>
                </a:cxn>
                <a:cxn ang="0">
                  <a:pos x="2386" y="254"/>
                </a:cxn>
                <a:cxn ang="0">
                  <a:pos x="2524" y="352"/>
                </a:cxn>
                <a:cxn ang="0">
                  <a:pos x="2657" y="473"/>
                </a:cxn>
                <a:cxn ang="0">
                  <a:pos x="2755" y="582"/>
                </a:cxn>
                <a:cxn ang="0">
                  <a:pos x="2807" y="657"/>
                </a:cxn>
                <a:cxn ang="0">
                  <a:pos x="2848" y="738"/>
                </a:cxn>
                <a:cxn ang="0">
                  <a:pos x="2894" y="1038"/>
                </a:cxn>
                <a:cxn ang="0">
                  <a:pos x="2865" y="1124"/>
                </a:cxn>
                <a:cxn ang="0">
                  <a:pos x="2830" y="1199"/>
                </a:cxn>
                <a:cxn ang="0">
                  <a:pos x="2784" y="1291"/>
                </a:cxn>
                <a:cxn ang="0">
                  <a:pos x="2726" y="1395"/>
                </a:cxn>
                <a:cxn ang="0">
                  <a:pos x="2640" y="1493"/>
                </a:cxn>
                <a:cxn ang="0">
                  <a:pos x="2542" y="1597"/>
                </a:cxn>
                <a:cxn ang="0">
                  <a:pos x="2414" y="1689"/>
                </a:cxn>
                <a:cxn ang="0">
                  <a:pos x="2270" y="1770"/>
                </a:cxn>
                <a:cxn ang="0">
                  <a:pos x="2097" y="1839"/>
                </a:cxn>
                <a:cxn ang="0">
                  <a:pos x="1895" y="1885"/>
                </a:cxn>
                <a:cxn ang="0">
                  <a:pos x="1663" y="1908"/>
                </a:cxn>
                <a:cxn ang="0">
                  <a:pos x="1432" y="1902"/>
                </a:cxn>
                <a:cxn ang="0">
                  <a:pos x="1213" y="1879"/>
                </a:cxn>
                <a:cxn ang="0">
                  <a:pos x="1022" y="1844"/>
                </a:cxn>
                <a:cxn ang="0">
                  <a:pos x="837" y="1787"/>
                </a:cxn>
                <a:cxn ang="0">
                  <a:pos x="676" y="1723"/>
                </a:cxn>
                <a:cxn ang="0">
                  <a:pos x="531" y="1649"/>
                </a:cxn>
                <a:cxn ang="0">
                  <a:pos x="404" y="1562"/>
                </a:cxn>
                <a:cxn ang="0">
                  <a:pos x="294" y="1470"/>
                </a:cxn>
                <a:cxn ang="0">
                  <a:pos x="202" y="1378"/>
                </a:cxn>
                <a:cxn ang="0">
                  <a:pos x="127" y="1280"/>
                </a:cxn>
                <a:cxn ang="0">
                  <a:pos x="75" y="1187"/>
                </a:cxn>
                <a:cxn ang="0">
                  <a:pos x="34" y="1095"/>
                </a:cxn>
                <a:cxn ang="0">
                  <a:pos x="0" y="911"/>
                </a:cxn>
              </a:cxnLst>
              <a:rect l="0" t="0" r="r" b="b"/>
              <a:pathLst>
                <a:path w="2906" h="1908">
                  <a:moveTo>
                    <a:pt x="0" y="911"/>
                  </a:moveTo>
                  <a:lnTo>
                    <a:pt x="0" y="905"/>
                  </a:lnTo>
                  <a:lnTo>
                    <a:pt x="0" y="882"/>
                  </a:lnTo>
                  <a:lnTo>
                    <a:pt x="0" y="870"/>
                  </a:lnTo>
                  <a:lnTo>
                    <a:pt x="0" y="853"/>
                  </a:lnTo>
                  <a:lnTo>
                    <a:pt x="0" y="836"/>
                  </a:lnTo>
                  <a:lnTo>
                    <a:pt x="11" y="819"/>
                  </a:lnTo>
                  <a:lnTo>
                    <a:pt x="11" y="790"/>
                  </a:lnTo>
                  <a:lnTo>
                    <a:pt x="17" y="767"/>
                  </a:lnTo>
                  <a:lnTo>
                    <a:pt x="29" y="738"/>
                  </a:lnTo>
                  <a:lnTo>
                    <a:pt x="34" y="715"/>
                  </a:lnTo>
                  <a:lnTo>
                    <a:pt x="40" y="697"/>
                  </a:lnTo>
                  <a:lnTo>
                    <a:pt x="46" y="680"/>
                  </a:lnTo>
                  <a:lnTo>
                    <a:pt x="58" y="663"/>
                  </a:lnTo>
                  <a:lnTo>
                    <a:pt x="63" y="651"/>
                  </a:lnTo>
                  <a:lnTo>
                    <a:pt x="69" y="634"/>
                  </a:lnTo>
                  <a:lnTo>
                    <a:pt x="75" y="617"/>
                  </a:lnTo>
                  <a:lnTo>
                    <a:pt x="86" y="599"/>
                  </a:lnTo>
                  <a:lnTo>
                    <a:pt x="98" y="588"/>
                  </a:lnTo>
                  <a:lnTo>
                    <a:pt x="104" y="571"/>
                  </a:lnTo>
                  <a:lnTo>
                    <a:pt x="115" y="553"/>
                  </a:lnTo>
                  <a:lnTo>
                    <a:pt x="121" y="536"/>
                  </a:lnTo>
                  <a:lnTo>
                    <a:pt x="138" y="519"/>
                  </a:lnTo>
                  <a:lnTo>
                    <a:pt x="150" y="501"/>
                  </a:lnTo>
                  <a:lnTo>
                    <a:pt x="162" y="484"/>
                  </a:lnTo>
                  <a:lnTo>
                    <a:pt x="179" y="467"/>
                  </a:lnTo>
                  <a:lnTo>
                    <a:pt x="190" y="450"/>
                  </a:lnTo>
                  <a:lnTo>
                    <a:pt x="208" y="432"/>
                  </a:lnTo>
                  <a:lnTo>
                    <a:pt x="219" y="415"/>
                  </a:lnTo>
                  <a:lnTo>
                    <a:pt x="237" y="398"/>
                  </a:lnTo>
                  <a:lnTo>
                    <a:pt x="254" y="380"/>
                  </a:lnTo>
                  <a:lnTo>
                    <a:pt x="271" y="363"/>
                  </a:lnTo>
                  <a:lnTo>
                    <a:pt x="294" y="346"/>
                  </a:lnTo>
                  <a:lnTo>
                    <a:pt x="312" y="329"/>
                  </a:lnTo>
                  <a:lnTo>
                    <a:pt x="335" y="311"/>
                  </a:lnTo>
                  <a:lnTo>
                    <a:pt x="358" y="294"/>
                  </a:lnTo>
                  <a:lnTo>
                    <a:pt x="381" y="277"/>
                  </a:lnTo>
                  <a:lnTo>
                    <a:pt x="404" y="259"/>
                  </a:lnTo>
                  <a:lnTo>
                    <a:pt x="427" y="242"/>
                  </a:lnTo>
                  <a:lnTo>
                    <a:pt x="450" y="231"/>
                  </a:lnTo>
                  <a:lnTo>
                    <a:pt x="479" y="213"/>
                  </a:lnTo>
                  <a:lnTo>
                    <a:pt x="508" y="196"/>
                  </a:lnTo>
                  <a:lnTo>
                    <a:pt x="537" y="184"/>
                  </a:lnTo>
                  <a:lnTo>
                    <a:pt x="566" y="167"/>
                  </a:lnTo>
                  <a:lnTo>
                    <a:pt x="595" y="150"/>
                  </a:lnTo>
                  <a:lnTo>
                    <a:pt x="629" y="138"/>
                  </a:lnTo>
                  <a:lnTo>
                    <a:pt x="664" y="127"/>
                  </a:lnTo>
                  <a:lnTo>
                    <a:pt x="693" y="110"/>
                  </a:lnTo>
                  <a:lnTo>
                    <a:pt x="728" y="98"/>
                  </a:lnTo>
                  <a:lnTo>
                    <a:pt x="768" y="86"/>
                  </a:lnTo>
                  <a:lnTo>
                    <a:pt x="809" y="75"/>
                  </a:lnTo>
                  <a:lnTo>
                    <a:pt x="814" y="75"/>
                  </a:lnTo>
                  <a:lnTo>
                    <a:pt x="832" y="69"/>
                  </a:lnTo>
                  <a:lnTo>
                    <a:pt x="843" y="63"/>
                  </a:lnTo>
                  <a:lnTo>
                    <a:pt x="861" y="58"/>
                  </a:lnTo>
                  <a:lnTo>
                    <a:pt x="878" y="58"/>
                  </a:lnTo>
                  <a:lnTo>
                    <a:pt x="901" y="52"/>
                  </a:lnTo>
                  <a:lnTo>
                    <a:pt x="924" y="46"/>
                  </a:lnTo>
                  <a:lnTo>
                    <a:pt x="947" y="40"/>
                  </a:lnTo>
                  <a:lnTo>
                    <a:pt x="964" y="40"/>
                  </a:lnTo>
                  <a:lnTo>
                    <a:pt x="976" y="35"/>
                  </a:lnTo>
                  <a:lnTo>
                    <a:pt x="993" y="35"/>
                  </a:lnTo>
                  <a:lnTo>
                    <a:pt x="1011" y="35"/>
                  </a:lnTo>
                  <a:lnTo>
                    <a:pt x="1028" y="29"/>
                  </a:lnTo>
                  <a:lnTo>
                    <a:pt x="1040" y="29"/>
                  </a:lnTo>
                  <a:lnTo>
                    <a:pt x="1057" y="23"/>
                  </a:lnTo>
                  <a:lnTo>
                    <a:pt x="1074" y="23"/>
                  </a:lnTo>
                  <a:lnTo>
                    <a:pt x="1092" y="23"/>
                  </a:lnTo>
                  <a:lnTo>
                    <a:pt x="1115" y="17"/>
                  </a:lnTo>
                  <a:lnTo>
                    <a:pt x="1132" y="17"/>
                  </a:lnTo>
                  <a:lnTo>
                    <a:pt x="1155" y="17"/>
                  </a:lnTo>
                  <a:lnTo>
                    <a:pt x="1167" y="12"/>
                  </a:lnTo>
                  <a:lnTo>
                    <a:pt x="1190" y="12"/>
                  </a:lnTo>
                  <a:lnTo>
                    <a:pt x="1207" y="12"/>
                  </a:lnTo>
                  <a:lnTo>
                    <a:pt x="1230" y="12"/>
                  </a:lnTo>
                  <a:lnTo>
                    <a:pt x="1253" y="6"/>
                  </a:lnTo>
                  <a:lnTo>
                    <a:pt x="1271" y="6"/>
                  </a:lnTo>
                  <a:lnTo>
                    <a:pt x="1294" y="6"/>
                  </a:lnTo>
                  <a:lnTo>
                    <a:pt x="1317" y="6"/>
                  </a:lnTo>
                  <a:lnTo>
                    <a:pt x="1334" y="0"/>
                  </a:lnTo>
                  <a:lnTo>
                    <a:pt x="1357" y="0"/>
                  </a:lnTo>
                  <a:lnTo>
                    <a:pt x="1375" y="0"/>
                  </a:lnTo>
                  <a:lnTo>
                    <a:pt x="1404" y="0"/>
                  </a:lnTo>
                  <a:lnTo>
                    <a:pt x="1427" y="0"/>
                  </a:lnTo>
                  <a:lnTo>
                    <a:pt x="1450" y="0"/>
                  </a:lnTo>
                  <a:lnTo>
                    <a:pt x="1473" y="0"/>
                  </a:lnTo>
                  <a:lnTo>
                    <a:pt x="1496" y="0"/>
                  </a:lnTo>
                  <a:lnTo>
                    <a:pt x="1519" y="0"/>
                  </a:lnTo>
                  <a:lnTo>
                    <a:pt x="1542" y="0"/>
                  </a:lnTo>
                  <a:lnTo>
                    <a:pt x="1565" y="0"/>
                  </a:lnTo>
                  <a:lnTo>
                    <a:pt x="1588" y="6"/>
                  </a:lnTo>
                  <a:lnTo>
                    <a:pt x="1611" y="6"/>
                  </a:lnTo>
                  <a:lnTo>
                    <a:pt x="1635" y="6"/>
                  </a:lnTo>
                  <a:lnTo>
                    <a:pt x="1658" y="12"/>
                  </a:lnTo>
                  <a:lnTo>
                    <a:pt x="1681" y="12"/>
                  </a:lnTo>
                  <a:lnTo>
                    <a:pt x="1710" y="12"/>
                  </a:lnTo>
                  <a:lnTo>
                    <a:pt x="1733" y="17"/>
                  </a:lnTo>
                  <a:lnTo>
                    <a:pt x="1756" y="17"/>
                  </a:lnTo>
                  <a:lnTo>
                    <a:pt x="1779" y="23"/>
                  </a:lnTo>
                  <a:lnTo>
                    <a:pt x="1802" y="29"/>
                  </a:lnTo>
                  <a:lnTo>
                    <a:pt x="1825" y="35"/>
                  </a:lnTo>
                  <a:lnTo>
                    <a:pt x="1848" y="40"/>
                  </a:lnTo>
                  <a:lnTo>
                    <a:pt x="1871" y="46"/>
                  </a:lnTo>
                  <a:lnTo>
                    <a:pt x="2195" y="138"/>
                  </a:lnTo>
                  <a:lnTo>
                    <a:pt x="2201" y="138"/>
                  </a:lnTo>
                  <a:lnTo>
                    <a:pt x="2212" y="150"/>
                  </a:lnTo>
                  <a:lnTo>
                    <a:pt x="2224" y="156"/>
                  </a:lnTo>
                  <a:lnTo>
                    <a:pt x="2235" y="161"/>
                  </a:lnTo>
                  <a:lnTo>
                    <a:pt x="2253" y="167"/>
                  </a:lnTo>
                  <a:lnTo>
                    <a:pt x="2276" y="184"/>
                  </a:lnTo>
                  <a:lnTo>
                    <a:pt x="2293" y="196"/>
                  </a:lnTo>
                  <a:lnTo>
                    <a:pt x="2316" y="208"/>
                  </a:lnTo>
                  <a:lnTo>
                    <a:pt x="2339" y="225"/>
                  </a:lnTo>
                  <a:lnTo>
                    <a:pt x="2362" y="236"/>
                  </a:lnTo>
                  <a:lnTo>
                    <a:pt x="2386" y="254"/>
                  </a:lnTo>
                  <a:lnTo>
                    <a:pt x="2414" y="271"/>
                  </a:lnTo>
                  <a:lnTo>
                    <a:pt x="2443" y="288"/>
                  </a:lnTo>
                  <a:lnTo>
                    <a:pt x="2472" y="311"/>
                  </a:lnTo>
                  <a:lnTo>
                    <a:pt x="2495" y="329"/>
                  </a:lnTo>
                  <a:lnTo>
                    <a:pt x="2524" y="352"/>
                  </a:lnTo>
                  <a:lnTo>
                    <a:pt x="2547" y="375"/>
                  </a:lnTo>
                  <a:lnTo>
                    <a:pt x="2576" y="398"/>
                  </a:lnTo>
                  <a:lnTo>
                    <a:pt x="2605" y="421"/>
                  </a:lnTo>
                  <a:lnTo>
                    <a:pt x="2628" y="444"/>
                  </a:lnTo>
                  <a:lnTo>
                    <a:pt x="2657" y="473"/>
                  </a:lnTo>
                  <a:lnTo>
                    <a:pt x="2686" y="501"/>
                  </a:lnTo>
                  <a:lnTo>
                    <a:pt x="2709" y="525"/>
                  </a:lnTo>
                  <a:lnTo>
                    <a:pt x="2732" y="553"/>
                  </a:lnTo>
                  <a:lnTo>
                    <a:pt x="2744" y="571"/>
                  </a:lnTo>
                  <a:lnTo>
                    <a:pt x="2755" y="582"/>
                  </a:lnTo>
                  <a:lnTo>
                    <a:pt x="2767" y="599"/>
                  </a:lnTo>
                  <a:lnTo>
                    <a:pt x="2778" y="611"/>
                  </a:lnTo>
                  <a:lnTo>
                    <a:pt x="2784" y="628"/>
                  </a:lnTo>
                  <a:lnTo>
                    <a:pt x="2796" y="640"/>
                  </a:lnTo>
                  <a:lnTo>
                    <a:pt x="2807" y="657"/>
                  </a:lnTo>
                  <a:lnTo>
                    <a:pt x="2819" y="674"/>
                  </a:lnTo>
                  <a:lnTo>
                    <a:pt x="2825" y="692"/>
                  </a:lnTo>
                  <a:lnTo>
                    <a:pt x="2836" y="703"/>
                  </a:lnTo>
                  <a:lnTo>
                    <a:pt x="2842" y="721"/>
                  </a:lnTo>
                  <a:lnTo>
                    <a:pt x="2848" y="738"/>
                  </a:lnTo>
                  <a:lnTo>
                    <a:pt x="2906" y="1003"/>
                  </a:lnTo>
                  <a:lnTo>
                    <a:pt x="2900" y="1003"/>
                  </a:lnTo>
                  <a:lnTo>
                    <a:pt x="2900" y="1014"/>
                  </a:lnTo>
                  <a:lnTo>
                    <a:pt x="2894" y="1026"/>
                  </a:lnTo>
                  <a:lnTo>
                    <a:pt x="2894" y="1038"/>
                  </a:lnTo>
                  <a:lnTo>
                    <a:pt x="2882" y="1061"/>
                  </a:lnTo>
                  <a:lnTo>
                    <a:pt x="2877" y="1084"/>
                  </a:lnTo>
                  <a:lnTo>
                    <a:pt x="2877" y="1095"/>
                  </a:lnTo>
                  <a:lnTo>
                    <a:pt x="2871" y="1107"/>
                  </a:lnTo>
                  <a:lnTo>
                    <a:pt x="2865" y="1124"/>
                  </a:lnTo>
                  <a:lnTo>
                    <a:pt x="2859" y="1136"/>
                  </a:lnTo>
                  <a:lnTo>
                    <a:pt x="2854" y="1153"/>
                  </a:lnTo>
                  <a:lnTo>
                    <a:pt x="2848" y="1164"/>
                  </a:lnTo>
                  <a:lnTo>
                    <a:pt x="2836" y="1182"/>
                  </a:lnTo>
                  <a:lnTo>
                    <a:pt x="2830" y="1199"/>
                  </a:lnTo>
                  <a:lnTo>
                    <a:pt x="2819" y="1216"/>
                  </a:lnTo>
                  <a:lnTo>
                    <a:pt x="2813" y="1234"/>
                  </a:lnTo>
                  <a:lnTo>
                    <a:pt x="2807" y="1251"/>
                  </a:lnTo>
                  <a:lnTo>
                    <a:pt x="2796" y="1274"/>
                  </a:lnTo>
                  <a:lnTo>
                    <a:pt x="2784" y="1291"/>
                  </a:lnTo>
                  <a:lnTo>
                    <a:pt x="2773" y="1314"/>
                  </a:lnTo>
                  <a:lnTo>
                    <a:pt x="2761" y="1332"/>
                  </a:lnTo>
                  <a:lnTo>
                    <a:pt x="2750" y="1349"/>
                  </a:lnTo>
                  <a:lnTo>
                    <a:pt x="2738" y="1372"/>
                  </a:lnTo>
                  <a:lnTo>
                    <a:pt x="2726" y="1395"/>
                  </a:lnTo>
                  <a:lnTo>
                    <a:pt x="2709" y="1412"/>
                  </a:lnTo>
                  <a:lnTo>
                    <a:pt x="2698" y="1435"/>
                  </a:lnTo>
                  <a:lnTo>
                    <a:pt x="2674" y="1453"/>
                  </a:lnTo>
                  <a:lnTo>
                    <a:pt x="2663" y="1476"/>
                  </a:lnTo>
                  <a:lnTo>
                    <a:pt x="2640" y="1493"/>
                  </a:lnTo>
                  <a:lnTo>
                    <a:pt x="2622" y="1516"/>
                  </a:lnTo>
                  <a:lnTo>
                    <a:pt x="2599" y="1533"/>
                  </a:lnTo>
                  <a:lnTo>
                    <a:pt x="2582" y="1556"/>
                  </a:lnTo>
                  <a:lnTo>
                    <a:pt x="2565" y="1574"/>
                  </a:lnTo>
                  <a:lnTo>
                    <a:pt x="2542" y="1597"/>
                  </a:lnTo>
                  <a:lnTo>
                    <a:pt x="2513" y="1614"/>
                  </a:lnTo>
                  <a:lnTo>
                    <a:pt x="2490" y="1631"/>
                  </a:lnTo>
                  <a:lnTo>
                    <a:pt x="2466" y="1649"/>
                  </a:lnTo>
                  <a:lnTo>
                    <a:pt x="2443" y="1672"/>
                  </a:lnTo>
                  <a:lnTo>
                    <a:pt x="2414" y="1689"/>
                  </a:lnTo>
                  <a:lnTo>
                    <a:pt x="2386" y="1706"/>
                  </a:lnTo>
                  <a:lnTo>
                    <a:pt x="2357" y="1723"/>
                  </a:lnTo>
                  <a:lnTo>
                    <a:pt x="2334" y="1741"/>
                  </a:lnTo>
                  <a:lnTo>
                    <a:pt x="2299" y="1752"/>
                  </a:lnTo>
                  <a:lnTo>
                    <a:pt x="2270" y="1770"/>
                  </a:lnTo>
                  <a:lnTo>
                    <a:pt x="2235" y="1781"/>
                  </a:lnTo>
                  <a:lnTo>
                    <a:pt x="2201" y="1798"/>
                  </a:lnTo>
                  <a:lnTo>
                    <a:pt x="2166" y="1810"/>
                  </a:lnTo>
                  <a:lnTo>
                    <a:pt x="2131" y="1821"/>
                  </a:lnTo>
                  <a:lnTo>
                    <a:pt x="2097" y="1839"/>
                  </a:lnTo>
                  <a:lnTo>
                    <a:pt x="2056" y="1850"/>
                  </a:lnTo>
                  <a:lnTo>
                    <a:pt x="2016" y="1856"/>
                  </a:lnTo>
                  <a:lnTo>
                    <a:pt x="1975" y="1868"/>
                  </a:lnTo>
                  <a:lnTo>
                    <a:pt x="1935" y="1873"/>
                  </a:lnTo>
                  <a:lnTo>
                    <a:pt x="1895" y="1885"/>
                  </a:lnTo>
                  <a:lnTo>
                    <a:pt x="1848" y="1891"/>
                  </a:lnTo>
                  <a:lnTo>
                    <a:pt x="1802" y="1896"/>
                  </a:lnTo>
                  <a:lnTo>
                    <a:pt x="1756" y="1902"/>
                  </a:lnTo>
                  <a:lnTo>
                    <a:pt x="1710" y="1908"/>
                  </a:lnTo>
                  <a:lnTo>
                    <a:pt x="1663" y="1908"/>
                  </a:lnTo>
                  <a:lnTo>
                    <a:pt x="1617" y="1908"/>
                  </a:lnTo>
                  <a:lnTo>
                    <a:pt x="1565" y="1908"/>
                  </a:lnTo>
                  <a:lnTo>
                    <a:pt x="1519" y="1908"/>
                  </a:lnTo>
                  <a:lnTo>
                    <a:pt x="1473" y="1902"/>
                  </a:lnTo>
                  <a:lnTo>
                    <a:pt x="1432" y="1902"/>
                  </a:lnTo>
                  <a:lnTo>
                    <a:pt x="1386" y="1896"/>
                  </a:lnTo>
                  <a:lnTo>
                    <a:pt x="1346" y="1896"/>
                  </a:lnTo>
                  <a:lnTo>
                    <a:pt x="1300" y="1891"/>
                  </a:lnTo>
                  <a:lnTo>
                    <a:pt x="1253" y="1885"/>
                  </a:lnTo>
                  <a:lnTo>
                    <a:pt x="1213" y="1879"/>
                  </a:lnTo>
                  <a:lnTo>
                    <a:pt x="1172" y="1873"/>
                  </a:lnTo>
                  <a:lnTo>
                    <a:pt x="1132" y="1868"/>
                  </a:lnTo>
                  <a:lnTo>
                    <a:pt x="1097" y="1856"/>
                  </a:lnTo>
                  <a:lnTo>
                    <a:pt x="1057" y="1850"/>
                  </a:lnTo>
                  <a:lnTo>
                    <a:pt x="1022" y="1844"/>
                  </a:lnTo>
                  <a:lnTo>
                    <a:pt x="982" y="1833"/>
                  </a:lnTo>
                  <a:lnTo>
                    <a:pt x="947" y="1821"/>
                  </a:lnTo>
                  <a:lnTo>
                    <a:pt x="907" y="1810"/>
                  </a:lnTo>
                  <a:lnTo>
                    <a:pt x="872" y="1804"/>
                  </a:lnTo>
                  <a:lnTo>
                    <a:pt x="837" y="1787"/>
                  </a:lnTo>
                  <a:lnTo>
                    <a:pt x="803" y="1775"/>
                  </a:lnTo>
                  <a:lnTo>
                    <a:pt x="774" y="1764"/>
                  </a:lnTo>
                  <a:lnTo>
                    <a:pt x="739" y="1752"/>
                  </a:lnTo>
                  <a:lnTo>
                    <a:pt x="710" y="1735"/>
                  </a:lnTo>
                  <a:lnTo>
                    <a:pt x="676" y="1723"/>
                  </a:lnTo>
                  <a:lnTo>
                    <a:pt x="647" y="1712"/>
                  </a:lnTo>
                  <a:lnTo>
                    <a:pt x="618" y="1695"/>
                  </a:lnTo>
                  <a:lnTo>
                    <a:pt x="589" y="1683"/>
                  </a:lnTo>
                  <a:lnTo>
                    <a:pt x="560" y="1666"/>
                  </a:lnTo>
                  <a:lnTo>
                    <a:pt x="531" y="1649"/>
                  </a:lnTo>
                  <a:lnTo>
                    <a:pt x="508" y="1637"/>
                  </a:lnTo>
                  <a:lnTo>
                    <a:pt x="479" y="1620"/>
                  </a:lnTo>
                  <a:lnTo>
                    <a:pt x="456" y="1597"/>
                  </a:lnTo>
                  <a:lnTo>
                    <a:pt x="427" y="1579"/>
                  </a:lnTo>
                  <a:lnTo>
                    <a:pt x="404" y="1562"/>
                  </a:lnTo>
                  <a:lnTo>
                    <a:pt x="381" y="1545"/>
                  </a:lnTo>
                  <a:lnTo>
                    <a:pt x="358" y="1527"/>
                  </a:lnTo>
                  <a:lnTo>
                    <a:pt x="335" y="1510"/>
                  </a:lnTo>
                  <a:lnTo>
                    <a:pt x="317" y="1493"/>
                  </a:lnTo>
                  <a:lnTo>
                    <a:pt x="294" y="1470"/>
                  </a:lnTo>
                  <a:lnTo>
                    <a:pt x="271" y="1453"/>
                  </a:lnTo>
                  <a:lnTo>
                    <a:pt x="254" y="1435"/>
                  </a:lnTo>
                  <a:lnTo>
                    <a:pt x="237" y="1418"/>
                  </a:lnTo>
                  <a:lnTo>
                    <a:pt x="219" y="1395"/>
                  </a:lnTo>
                  <a:lnTo>
                    <a:pt x="202" y="1378"/>
                  </a:lnTo>
                  <a:lnTo>
                    <a:pt x="185" y="1360"/>
                  </a:lnTo>
                  <a:lnTo>
                    <a:pt x="173" y="1343"/>
                  </a:lnTo>
                  <a:lnTo>
                    <a:pt x="156" y="1320"/>
                  </a:lnTo>
                  <a:lnTo>
                    <a:pt x="144" y="1303"/>
                  </a:lnTo>
                  <a:lnTo>
                    <a:pt x="127" y="1280"/>
                  </a:lnTo>
                  <a:lnTo>
                    <a:pt x="121" y="1262"/>
                  </a:lnTo>
                  <a:lnTo>
                    <a:pt x="104" y="1245"/>
                  </a:lnTo>
                  <a:lnTo>
                    <a:pt x="92" y="1222"/>
                  </a:lnTo>
                  <a:lnTo>
                    <a:pt x="86" y="1205"/>
                  </a:lnTo>
                  <a:lnTo>
                    <a:pt x="75" y="1187"/>
                  </a:lnTo>
                  <a:lnTo>
                    <a:pt x="63" y="1164"/>
                  </a:lnTo>
                  <a:lnTo>
                    <a:pt x="58" y="1147"/>
                  </a:lnTo>
                  <a:lnTo>
                    <a:pt x="52" y="1130"/>
                  </a:lnTo>
                  <a:lnTo>
                    <a:pt x="46" y="1112"/>
                  </a:lnTo>
                  <a:lnTo>
                    <a:pt x="34" y="1095"/>
                  </a:lnTo>
                  <a:lnTo>
                    <a:pt x="29" y="1072"/>
                  </a:lnTo>
                  <a:lnTo>
                    <a:pt x="29" y="1055"/>
                  </a:lnTo>
                  <a:lnTo>
                    <a:pt x="29" y="1038"/>
                  </a:lnTo>
                  <a:lnTo>
                    <a:pt x="0" y="911"/>
                  </a:lnTo>
                  <a:lnTo>
                    <a:pt x="0" y="911"/>
                  </a:lnTo>
                  <a:close/>
                </a:path>
              </a:pathLst>
            </a:custGeom>
            <a:solidFill>
              <a:srgbClr val="E6FF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76" name="Freeform 56"/>
            <p:cNvSpPr>
              <a:spLocks/>
            </p:cNvSpPr>
            <p:nvPr/>
          </p:nvSpPr>
          <p:spPr bwMode="auto">
            <a:xfrm>
              <a:off x="3177" y="3574"/>
              <a:ext cx="953" cy="1665"/>
            </a:xfrm>
            <a:custGeom>
              <a:avLst/>
              <a:gdLst/>
              <a:ahLst/>
              <a:cxnLst>
                <a:cxn ang="0">
                  <a:pos x="272" y="23"/>
                </a:cxn>
                <a:cxn ang="0">
                  <a:pos x="249" y="86"/>
                </a:cxn>
                <a:cxn ang="0">
                  <a:pos x="231" y="155"/>
                </a:cxn>
                <a:cxn ang="0">
                  <a:pos x="202" y="242"/>
                </a:cxn>
                <a:cxn ang="0">
                  <a:pos x="168" y="345"/>
                </a:cxn>
                <a:cxn ang="0">
                  <a:pos x="139" y="449"/>
                </a:cxn>
                <a:cxn ang="0">
                  <a:pos x="110" y="570"/>
                </a:cxn>
                <a:cxn ang="0">
                  <a:pos x="81" y="697"/>
                </a:cxn>
                <a:cxn ang="0">
                  <a:pos x="52" y="818"/>
                </a:cxn>
                <a:cxn ang="0">
                  <a:pos x="29" y="945"/>
                </a:cxn>
                <a:cxn ang="0">
                  <a:pos x="6" y="1060"/>
                </a:cxn>
                <a:cxn ang="0">
                  <a:pos x="0" y="1175"/>
                </a:cxn>
                <a:cxn ang="0">
                  <a:pos x="0" y="1279"/>
                </a:cxn>
                <a:cxn ang="0">
                  <a:pos x="6" y="1371"/>
                </a:cxn>
                <a:cxn ang="0">
                  <a:pos x="29" y="1452"/>
                </a:cxn>
                <a:cxn ang="0">
                  <a:pos x="58" y="1498"/>
                </a:cxn>
                <a:cxn ang="0">
                  <a:pos x="104" y="1544"/>
                </a:cxn>
                <a:cxn ang="0">
                  <a:pos x="185" y="1602"/>
                </a:cxn>
                <a:cxn ang="0">
                  <a:pos x="249" y="1631"/>
                </a:cxn>
                <a:cxn ang="0">
                  <a:pos x="312" y="1648"/>
                </a:cxn>
                <a:cxn ang="0">
                  <a:pos x="376" y="1660"/>
                </a:cxn>
                <a:cxn ang="0">
                  <a:pos x="445" y="1665"/>
                </a:cxn>
                <a:cxn ang="0">
                  <a:pos x="526" y="1660"/>
                </a:cxn>
                <a:cxn ang="0">
                  <a:pos x="618" y="1642"/>
                </a:cxn>
                <a:cxn ang="0">
                  <a:pos x="711" y="1608"/>
                </a:cxn>
                <a:cxn ang="0">
                  <a:pos x="809" y="1562"/>
                </a:cxn>
                <a:cxn ang="0">
                  <a:pos x="919" y="1498"/>
                </a:cxn>
                <a:cxn ang="0">
                  <a:pos x="861" y="1429"/>
                </a:cxn>
                <a:cxn ang="0">
                  <a:pos x="797" y="1481"/>
                </a:cxn>
                <a:cxn ang="0">
                  <a:pos x="722" y="1516"/>
                </a:cxn>
                <a:cxn ang="0">
                  <a:pos x="636" y="1562"/>
                </a:cxn>
                <a:cxn ang="0">
                  <a:pos x="549" y="1573"/>
                </a:cxn>
                <a:cxn ang="0">
                  <a:pos x="491" y="1579"/>
                </a:cxn>
                <a:cxn ang="0">
                  <a:pos x="428" y="1579"/>
                </a:cxn>
                <a:cxn ang="0">
                  <a:pos x="364" y="1567"/>
                </a:cxn>
                <a:cxn ang="0">
                  <a:pos x="295" y="1550"/>
                </a:cxn>
                <a:cxn ang="0">
                  <a:pos x="220" y="1516"/>
                </a:cxn>
                <a:cxn ang="0">
                  <a:pos x="156" y="1469"/>
                </a:cxn>
                <a:cxn ang="0">
                  <a:pos x="110" y="1429"/>
                </a:cxn>
                <a:cxn ang="0">
                  <a:pos x="93" y="1354"/>
                </a:cxn>
                <a:cxn ang="0">
                  <a:pos x="81" y="1285"/>
                </a:cxn>
                <a:cxn ang="0">
                  <a:pos x="81" y="1227"/>
                </a:cxn>
                <a:cxn ang="0">
                  <a:pos x="87" y="1152"/>
                </a:cxn>
                <a:cxn ang="0">
                  <a:pos x="93" y="1060"/>
                </a:cxn>
                <a:cxn ang="0">
                  <a:pos x="110" y="951"/>
                </a:cxn>
                <a:cxn ang="0">
                  <a:pos x="127" y="830"/>
                </a:cxn>
                <a:cxn ang="0">
                  <a:pos x="162" y="691"/>
                </a:cxn>
                <a:cxn ang="0">
                  <a:pos x="202" y="530"/>
                </a:cxn>
                <a:cxn ang="0">
                  <a:pos x="249" y="351"/>
                </a:cxn>
                <a:cxn ang="0">
                  <a:pos x="318" y="150"/>
                </a:cxn>
                <a:cxn ang="0">
                  <a:pos x="283" y="0"/>
                </a:cxn>
              </a:cxnLst>
              <a:rect l="0" t="0" r="r" b="b"/>
              <a:pathLst>
                <a:path w="953" h="1665">
                  <a:moveTo>
                    <a:pt x="283" y="0"/>
                  </a:moveTo>
                  <a:lnTo>
                    <a:pt x="283" y="0"/>
                  </a:lnTo>
                  <a:lnTo>
                    <a:pt x="278" y="11"/>
                  </a:lnTo>
                  <a:lnTo>
                    <a:pt x="272" y="23"/>
                  </a:lnTo>
                  <a:lnTo>
                    <a:pt x="266" y="52"/>
                  </a:lnTo>
                  <a:lnTo>
                    <a:pt x="260" y="57"/>
                  </a:lnTo>
                  <a:lnTo>
                    <a:pt x="254" y="75"/>
                  </a:lnTo>
                  <a:lnTo>
                    <a:pt x="249" y="86"/>
                  </a:lnTo>
                  <a:lnTo>
                    <a:pt x="249" y="103"/>
                  </a:lnTo>
                  <a:lnTo>
                    <a:pt x="243" y="121"/>
                  </a:lnTo>
                  <a:lnTo>
                    <a:pt x="237" y="138"/>
                  </a:lnTo>
                  <a:lnTo>
                    <a:pt x="231" y="155"/>
                  </a:lnTo>
                  <a:lnTo>
                    <a:pt x="226" y="178"/>
                  </a:lnTo>
                  <a:lnTo>
                    <a:pt x="220" y="201"/>
                  </a:lnTo>
                  <a:lnTo>
                    <a:pt x="208" y="219"/>
                  </a:lnTo>
                  <a:lnTo>
                    <a:pt x="202" y="242"/>
                  </a:lnTo>
                  <a:lnTo>
                    <a:pt x="191" y="265"/>
                  </a:lnTo>
                  <a:lnTo>
                    <a:pt x="185" y="294"/>
                  </a:lnTo>
                  <a:lnTo>
                    <a:pt x="179" y="317"/>
                  </a:lnTo>
                  <a:lnTo>
                    <a:pt x="168" y="345"/>
                  </a:lnTo>
                  <a:lnTo>
                    <a:pt x="162" y="374"/>
                  </a:lnTo>
                  <a:lnTo>
                    <a:pt x="156" y="397"/>
                  </a:lnTo>
                  <a:lnTo>
                    <a:pt x="150" y="426"/>
                  </a:lnTo>
                  <a:lnTo>
                    <a:pt x="139" y="449"/>
                  </a:lnTo>
                  <a:lnTo>
                    <a:pt x="133" y="484"/>
                  </a:lnTo>
                  <a:lnTo>
                    <a:pt x="127" y="513"/>
                  </a:lnTo>
                  <a:lnTo>
                    <a:pt x="116" y="541"/>
                  </a:lnTo>
                  <a:lnTo>
                    <a:pt x="110" y="570"/>
                  </a:lnTo>
                  <a:lnTo>
                    <a:pt x="104" y="605"/>
                  </a:lnTo>
                  <a:lnTo>
                    <a:pt x="98" y="634"/>
                  </a:lnTo>
                  <a:lnTo>
                    <a:pt x="87" y="663"/>
                  </a:lnTo>
                  <a:lnTo>
                    <a:pt x="81" y="697"/>
                  </a:lnTo>
                  <a:lnTo>
                    <a:pt x="70" y="726"/>
                  </a:lnTo>
                  <a:lnTo>
                    <a:pt x="64" y="755"/>
                  </a:lnTo>
                  <a:lnTo>
                    <a:pt x="58" y="789"/>
                  </a:lnTo>
                  <a:lnTo>
                    <a:pt x="52" y="818"/>
                  </a:lnTo>
                  <a:lnTo>
                    <a:pt x="46" y="853"/>
                  </a:lnTo>
                  <a:lnTo>
                    <a:pt x="41" y="882"/>
                  </a:lnTo>
                  <a:lnTo>
                    <a:pt x="35" y="910"/>
                  </a:lnTo>
                  <a:lnTo>
                    <a:pt x="29" y="945"/>
                  </a:lnTo>
                  <a:lnTo>
                    <a:pt x="23" y="974"/>
                  </a:lnTo>
                  <a:lnTo>
                    <a:pt x="18" y="1003"/>
                  </a:lnTo>
                  <a:lnTo>
                    <a:pt x="12" y="1031"/>
                  </a:lnTo>
                  <a:lnTo>
                    <a:pt x="6" y="1060"/>
                  </a:lnTo>
                  <a:lnTo>
                    <a:pt x="6" y="1095"/>
                  </a:lnTo>
                  <a:lnTo>
                    <a:pt x="6" y="1118"/>
                  </a:lnTo>
                  <a:lnTo>
                    <a:pt x="0" y="1147"/>
                  </a:lnTo>
                  <a:lnTo>
                    <a:pt x="0" y="1175"/>
                  </a:lnTo>
                  <a:lnTo>
                    <a:pt x="0" y="1204"/>
                  </a:lnTo>
                  <a:lnTo>
                    <a:pt x="0" y="1227"/>
                  </a:lnTo>
                  <a:lnTo>
                    <a:pt x="0" y="1256"/>
                  </a:lnTo>
                  <a:lnTo>
                    <a:pt x="0" y="1279"/>
                  </a:lnTo>
                  <a:lnTo>
                    <a:pt x="0" y="1308"/>
                  </a:lnTo>
                  <a:lnTo>
                    <a:pt x="0" y="1325"/>
                  </a:lnTo>
                  <a:lnTo>
                    <a:pt x="0" y="1354"/>
                  </a:lnTo>
                  <a:lnTo>
                    <a:pt x="6" y="1371"/>
                  </a:lnTo>
                  <a:lnTo>
                    <a:pt x="6" y="1395"/>
                  </a:lnTo>
                  <a:lnTo>
                    <a:pt x="12" y="1412"/>
                  </a:lnTo>
                  <a:lnTo>
                    <a:pt x="18" y="1435"/>
                  </a:lnTo>
                  <a:lnTo>
                    <a:pt x="29" y="1452"/>
                  </a:lnTo>
                  <a:lnTo>
                    <a:pt x="35" y="1475"/>
                  </a:lnTo>
                  <a:lnTo>
                    <a:pt x="41" y="1475"/>
                  </a:lnTo>
                  <a:lnTo>
                    <a:pt x="46" y="1487"/>
                  </a:lnTo>
                  <a:lnTo>
                    <a:pt x="58" y="1498"/>
                  </a:lnTo>
                  <a:lnTo>
                    <a:pt x="70" y="1510"/>
                  </a:lnTo>
                  <a:lnTo>
                    <a:pt x="75" y="1516"/>
                  </a:lnTo>
                  <a:lnTo>
                    <a:pt x="93" y="1533"/>
                  </a:lnTo>
                  <a:lnTo>
                    <a:pt x="104" y="1544"/>
                  </a:lnTo>
                  <a:lnTo>
                    <a:pt x="127" y="1556"/>
                  </a:lnTo>
                  <a:lnTo>
                    <a:pt x="139" y="1567"/>
                  </a:lnTo>
                  <a:lnTo>
                    <a:pt x="162" y="1585"/>
                  </a:lnTo>
                  <a:lnTo>
                    <a:pt x="185" y="1602"/>
                  </a:lnTo>
                  <a:lnTo>
                    <a:pt x="214" y="1614"/>
                  </a:lnTo>
                  <a:lnTo>
                    <a:pt x="220" y="1619"/>
                  </a:lnTo>
                  <a:lnTo>
                    <a:pt x="237" y="1625"/>
                  </a:lnTo>
                  <a:lnTo>
                    <a:pt x="249" y="1631"/>
                  </a:lnTo>
                  <a:lnTo>
                    <a:pt x="266" y="1637"/>
                  </a:lnTo>
                  <a:lnTo>
                    <a:pt x="278" y="1642"/>
                  </a:lnTo>
                  <a:lnTo>
                    <a:pt x="295" y="1648"/>
                  </a:lnTo>
                  <a:lnTo>
                    <a:pt x="312" y="1648"/>
                  </a:lnTo>
                  <a:lnTo>
                    <a:pt x="324" y="1654"/>
                  </a:lnTo>
                  <a:lnTo>
                    <a:pt x="341" y="1660"/>
                  </a:lnTo>
                  <a:lnTo>
                    <a:pt x="358" y="1660"/>
                  </a:lnTo>
                  <a:lnTo>
                    <a:pt x="376" y="1660"/>
                  </a:lnTo>
                  <a:lnTo>
                    <a:pt x="393" y="1665"/>
                  </a:lnTo>
                  <a:lnTo>
                    <a:pt x="410" y="1665"/>
                  </a:lnTo>
                  <a:lnTo>
                    <a:pt x="428" y="1665"/>
                  </a:lnTo>
                  <a:lnTo>
                    <a:pt x="445" y="1665"/>
                  </a:lnTo>
                  <a:lnTo>
                    <a:pt x="468" y="1665"/>
                  </a:lnTo>
                  <a:lnTo>
                    <a:pt x="485" y="1665"/>
                  </a:lnTo>
                  <a:lnTo>
                    <a:pt x="509" y="1665"/>
                  </a:lnTo>
                  <a:lnTo>
                    <a:pt x="526" y="1660"/>
                  </a:lnTo>
                  <a:lnTo>
                    <a:pt x="555" y="1660"/>
                  </a:lnTo>
                  <a:lnTo>
                    <a:pt x="572" y="1654"/>
                  </a:lnTo>
                  <a:lnTo>
                    <a:pt x="589" y="1648"/>
                  </a:lnTo>
                  <a:lnTo>
                    <a:pt x="618" y="1642"/>
                  </a:lnTo>
                  <a:lnTo>
                    <a:pt x="641" y="1637"/>
                  </a:lnTo>
                  <a:lnTo>
                    <a:pt x="665" y="1631"/>
                  </a:lnTo>
                  <a:lnTo>
                    <a:pt x="688" y="1619"/>
                  </a:lnTo>
                  <a:lnTo>
                    <a:pt x="711" y="1608"/>
                  </a:lnTo>
                  <a:lnTo>
                    <a:pt x="740" y="1602"/>
                  </a:lnTo>
                  <a:lnTo>
                    <a:pt x="763" y="1591"/>
                  </a:lnTo>
                  <a:lnTo>
                    <a:pt x="786" y="1573"/>
                  </a:lnTo>
                  <a:lnTo>
                    <a:pt x="809" y="1562"/>
                  </a:lnTo>
                  <a:lnTo>
                    <a:pt x="838" y="1550"/>
                  </a:lnTo>
                  <a:lnTo>
                    <a:pt x="867" y="1533"/>
                  </a:lnTo>
                  <a:lnTo>
                    <a:pt x="896" y="1516"/>
                  </a:lnTo>
                  <a:lnTo>
                    <a:pt x="919" y="1498"/>
                  </a:lnTo>
                  <a:lnTo>
                    <a:pt x="953" y="1481"/>
                  </a:lnTo>
                  <a:lnTo>
                    <a:pt x="815" y="46"/>
                  </a:lnTo>
                  <a:lnTo>
                    <a:pt x="728" y="46"/>
                  </a:lnTo>
                  <a:lnTo>
                    <a:pt x="861" y="1429"/>
                  </a:lnTo>
                  <a:lnTo>
                    <a:pt x="855" y="1435"/>
                  </a:lnTo>
                  <a:lnTo>
                    <a:pt x="838" y="1441"/>
                  </a:lnTo>
                  <a:lnTo>
                    <a:pt x="821" y="1458"/>
                  </a:lnTo>
                  <a:lnTo>
                    <a:pt x="797" y="1481"/>
                  </a:lnTo>
                  <a:lnTo>
                    <a:pt x="774" y="1487"/>
                  </a:lnTo>
                  <a:lnTo>
                    <a:pt x="763" y="1498"/>
                  </a:lnTo>
                  <a:lnTo>
                    <a:pt x="745" y="1510"/>
                  </a:lnTo>
                  <a:lnTo>
                    <a:pt x="722" y="1516"/>
                  </a:lnTo>
                  <a:lnTo>
                    <a:pt x="699" y="1527"/>
                  </a:lnTo>
                  <a:lnTo>
                    <a:pt x="682" y="1539"/>
                  </a:lnTo>
                  <a:lnTo>
                    <a:pt x="653" y="1550"/>
                  </a:lnTo>
                  <a:lnTo>
                    <a:pt x="636" y="1562"/>
                  </a:lnTo>
                  <a:lnTo>
                    <a:pt x="607" y="1567"/>
                  </a:lnTo>
                  <a:lnTo>
                    <a:pt x="578" y="1573"/>
                  </a:lnTo>
                  <a:lnTo>
                    <a:pt x="561" y="1573"/>
                  </a:lnTo>
                  <a:lnTo>
                    <a:pt x="549" y="1573"/>
                  </a:lnTo>
                  <a:lnTo>
                    <a:pt x="532" y="1579"/>
                  </a:lnTo>
                  <a:lnTo>
                    <a:pt x="520" y="1579"/>
                  </a:lnTo>
                  <a:lnTo>
                    <a:pt x="503" y="1579"/>
                  </a:lnTo>
                  <a:lnTo>
                    <a:pt x="491" y="1579"/>
                  </a:lnTo>
                  <a:lnTo>
                    <a:pt x="474" y="1579"/>
                  </a:lnTo>
                  <a:lnTo>
                    <a:pt x="457" y="1579"/>
                  </a:lnTo>
                  <a:lnTo>
                    <a:pt x="439" y="1579"/>
                  </a:lnTo>
                  <a:lnTo>
                    <a:pt x="428" y="1579"/>
                  </a:lnTo>
                  <a:lnTo>
                    <a:pt x="410" y="1579"/>
                  </a:lnTo>
                  <a:lnTo>
                    <a:pt x="399" y="1579"/>
                  </a:lnTo>
                  <a:lnTo>
                    <a:pt x="376" y="1573"/>
                  </a:lnTo>
                  <a:lnTo>
                    <a:pt x="364" y="1567"/>
                  </a:lnTo>
                  <a:lnTo>
                    <a:pt x="347" y="1562"/>
                  </a:lnTo>
                  <a:lnTo>
                    <a:pt x="330" y="1562"/>
                  </a:lnTo>
                  <a:lnTo>
                    <a:pt x="312" y="1556"/>
                  </a:lnTo>
                  <a:lnTo>
                    <a:pt x="295" y="1550"/>
                  </a:lnTo>
                  <a:lnTo>
                    <a:pt x="278" y="1539"/>
                  </a:lnTo>
                  <a:lnTo>
                    <a:pt x="260" y="1539"/>
                  </a:lnTo>
                  <a:lnTo>
                    <a:pt x="243" y="1527"/>
                  </a:lnTo>
                  <a:lnTo>
                    <a:pt x="220" y="1516"/>
                  </a:lnTo>
                  <a:lnTo>
                    <a:pt x="202" y="1510"/>
                  </a:lnTo>
                  <a:lnTo>
                    <a:pt x="191" y="1498"/>
                  </a:lnTo>
                  <a:lnTo>
                    <a:pt x="168" y="1481"/>
                  </a:lnTo>
                  <a:lnTo>
                    <a:pt x="156" y="1469"/>
                  </a:lnTo>
                  <a:lnTo>
                    <a:pt x="133" y="1458"/>
                  </a:lnTo>
                  <a:lnTo>
                    <a:pt x="122" y="1441"/>
                  </a:lnTo>
                  <a:lnTo>
                    <a:pt x="116" y="1441"/>
                  </a:lnTo>
                  <a:lnTo>
                    <a:pt x="110" y="1429"/>
                  </a:lnTo>
                  <a:lnTo>
                    <a:pt x="104" y="1412"/>
                  </a:lnTo>
                  <a:lnTo>
                    <a:pt x="98" y="1395"/>
                  </a:lnTo>
                  <a:lnTo>
                    <a:pt x="93" y="1377"/>
                  </a:lnTo>
                  <a:lnTo>
                    <a:pt x="93" y="1354"/>
                  </a:lnTo>
                  <a:lnTo>
                    <a:pt x="87" y="1337"/>
                  </a:lnTo>
                  <a:lnTo>
                    <a:pt x="87" y="1314"/>
                  </a:lnTo>
                  <a:lnTo>
                    <a:pt x="81" y="1302"/>
                  </a:lnTo>
                  <a:lnTo>
                    <a:pt x="81" y="1285"/>
                  </a:lnTo>
                  <a:lnTo>
                    <a:pt x="81" y="1273"/>
                  </a:lnTo>
                  <a:lnTo>
                    <a:pt x="81" y="1256"/>
                  </a:lnTo>
                  <a:lnTo>
                    <a:pt x="81" y="1245"/>
                  </a:lnTo>
                  <a:lnTo>
                    <a:pt x="81" y="1227"/>
                  </a:lnTo>
                  <a:lnTo>
                    <a:pt x="81" y="1210"/>
                  </a:lnTo>
                  <a:lnTo>
                    <a:pt x="87" y="1193"/>
                  </a:lnTo>
                  <a:lnTo>
                    <a:pt x="87" y="1170"/>
                  </a:lnTo>
                  <a:lnTo>
                    <a:pt x="87" y="1152"/>
                  </a:lnTo>
                  <a:lnTo>
                    <a:pt x="87" y="1129"/>
                  </a:lnTo>
                  <a:lnTo>
                    <a:pt x="87" y="1106"/>
                  </a:lnTo>
                  <a:lnTo>
                    <a:pt x="87" y="1083"/>
                  </a:lnTo>
                  <a:lnTo>
                    <a:pt x="93" y="1060"/>
                  </a:lnTo>
                  <a:lnTo>
                    <a:pt x="98" y="1037"/>
                  </a:lnTo>
                  <a:lnTo>
                    <a:pt x="98" y="1008"/>
                  </a:lnTo>
                  <a:lnTo>
                    <a:pt x="104" y="980"/>
                  </a:lnTo>
                  <a:lnTo>
                    <a:pt x="110" y="951"/>
                  </a:lnTo>
                  <a:lnTo>
                    <a:pt x="110" y="922"/>
                  </a:lnTo>
                  <a:lnTo>
                    <a:pt x="122" y="893"/>
                  </a:lnTo>
                  <a:lnTo>
                    <a:pt x="122" y="864"/>
                  </a:lnTo>
                  <a:lnTo>
                    <a:pt x="127" y="830"/>
                  </a:lnTo>
                  <a:lnTo>
                    <a:pt x="139" y="795"/>
                  </a:lnTo>
                  <a:lnTo>
                    <a:pt x="145" y="766"/>
                  </a:lnTo>
                  <a:lnTo>
                    <a:pt x="156" y="726"/>
                  </a:lnTo>
                  <a:lnTo>
                    <a:pt x="162" y="691"/>
                  </a:lnTo>
                  <a:lnTo>
                    <a:pt x="168" y="651"/>
                  </a:lnTo>
                  <a:lnTo>
                    <a:pt x="179" y="611"/>
                  </a:lnTo>
                  <a:lnTo>
                    <a:pt x="191" y="570"/>
                  </a:lnTo>
                  <a:lnTo>
                    <a:pt x="202" y="530"/>
                  </a:lnTo>
                  <a:lnTo>
                    <a:pt x="214" y="484"/>
                  </a:lnTo>
                  <a:lnTo>
                    <a:pt x="226" y="443"/>
                  </a:lnTo>
                  <a:lnTo>
                    <a:pt x="237" y="397"/>
                  </a:lnTo>
                  <a:lnTo>
                    <a:pt x="249" y="351"/>
                  </a:lnTo>
                  <a:lnTo>
                    <a:pt x="266" y="299"/>
                  </a:lnTo>
                  <a:lnTo>
                    <a:pt x="283" y="253"/>
                  </a:lnTo>
                  <a:lnTo>
                    <a:pt x="301" y="201"/>
                  </a:lnTo>
                  <a:lnTo>
                    <a:pt x="318" y="150"/>
                  </a:lnTo>
                  <a:lnTo>
                    <a:pt x="335" y="98"/>
                  </a:lnTo>
                  <a:lnTo>
                    <a:pt x="358" y="46"/>
                  </a:lnTo>
                  <a:lnTo>
                    <a:pt x="283" y="0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77" name="Freeform 57"/>
            <p:cNvSpPr>
              <a:spLocks/>
            </p:cNvSpPr>
            <p:nvPr/>
          </p:nvSpPr>
          <p:spPr bwMode="auto">
            <a:xfrm>
              <a:off x="4050" y="3089"/>
              <a:ext cx="1894" cy="2150"/>
            </a:xfrm>
            <a:custGeom>
              <a:avLst/>
              <a:gdLst/>
              <a:ahLst/>
              <a:cxnLst>
                <a:cxn ang="0">
                  <a:pos x="98" y="1960"/>
                </a:cxn>
                <a:cxn ang="0">
                  <a:pos x="208" y="2024"/>
                </a:cxn>
                <a:cxn ang="0">
                  <a:pos x="358" y="2070"/>
                </a:cxn>
                <a:cxn ang="0">
                  <a:pos x="450" y="2070"/>
                </a:cxn>
                <a:cxn ang="0">
                  <a:pos x="554" y="2047"/>
                </a:cxn>
                <a:cxn ang="0">
                  <a:pos x="670" y="1989"/>
                </a:cxn>
                <a:cxn ang="0">
                  <a:pos x="785" y="1891"/>
                </a:cxn>
                <a:cxn ang="0">
                  <a:pos x="883" y="1839"/>
                </a:cxn>
                <a:cxn ang="0">
                  <a:pos x="1005" y="1856"/>
                </a:cxn>
                <a:cxn ang="0">
                  <a:pos x="1126" y="1856"/>
                </a:cxn>
                <a:cxn ang="0">
                  <a:pos x="1236" y="1828"/>
                </a:cxn>
                <a:cxn ang="0">
                  <a:pos x="1386" y="1741"/>
                </a:cxn>
                <a:cxn ang="0">
                  <a:pos x="1461" y="1637"/>
                </a:cxn>
                <a:cxn ang="0">
                  <a:pos x="1502" y="1516"/>
                </a:cxn>
                <a:cxn ang="0">
                  <a:pos x="1582" y="1465"/>
                </a:cxn>
                <a:cxn ang="0">
                  <a:pos x="1692" y="1395"/>
                </a:cxn>
                <a:cxn ang="0">
                  <a:pos x="1773" y="1286"/>
                </a:cxn>
                <a:cxn ang="0">
                  <a:pos x="1808" y="1142"/>
                </a:cxn>
                <a:cxn ang="0">
                  <a:pos x="1767" y="1038"/>
                </a:cxn>
                <a:cxn ang="0">
                  <a:pos x="1715" y="923"/>
                </a:cxn>
                <a:cxn ang="0">
                  <a:pos x="1675" y="825"/>
                </a:cxn>
                <a:cxn ang="0">
                  <a:pos x="1629" y="709"/>
                </a:cxn>
                <a:cxn ang="0">
                  <a:pos x="1588" y="577"/>
                </a:cxn>
                <a:cxn ang="0">
                  <a:pos x="1542" y="439"/>
                </a:cxn>
                <a:cxn ang="0">
                  <a:pos x="1507" y="283"/>
                </a:cxn>
                <a:cxn ang="0">
                  <a:pos x="1478" y="133"/>
                </a:cxn>
                <a:cxn ang="0">
                  <a:pos x="1542" y="12"/>
                </a:cxn>
                <a:cxn ang="0">
                  <a:pos x="1554" y="98"/>
                </a:cxn>
                <a:cxn ang="0">
                  <a:pos x="1565" y="202"/>
                </a:cxn>
                <a:cxn ang="0">
                  <a:pos x="1588" y="300"/>
                </a:cxn>
                <a:cxn ang="0">
                  <a:pos x="1617" y="415"/>
                </a:cxn>
                <a:cxn ang="0">
                  <a:pos x="1652" y="548"/>
                </a:cxn>
                <a:cxn ang="0">
                  <a:pos x="1704" y="692"/>
                </a:cxn>
                <a:cxn ang="0">
                  <a:pos x="1761" y="842"/>
                </a:cxn>
                <a:cxn ang="0">
                  <a:pos x="1831" y="998"/>
                </a:cxn>
                <a:cxn ang="0">
                  <a:pos x="1894" y="1136"/>
                </a:cxn>
                <a:cxn ang="0">
                  <a:pos x="1889" y="1251"/>
                </a:cxn>
                <a:cxn ang="0">
                  <a:pos x="1837" y="1355"/>
                </a:cxn>
                <a:cxn ang="0">
                  <a:pos x="1738" y="1465"/>
                </a:cxn>
                <a:cxn ang="0">
                  <a:pos x="1646" y="1528"/>
                </a:cxn>
                <a:cxn ang="0">
                  <a:pos x="1588" y="1580"/>
                </a:cxn>
                <a:cxn ang="0">
                  <a:pos x="1542" y="1684"/>
                </a:cxn>
                <a:cxn ang="0">
                  <a:pos x="1444" y="1805"/>
                </a:cxn>
                <a:cxn ang="0">
                  <a:pos x="1328" y="1880"/>
                </a:cxn>
                <a:cxn ang="0">
                  <a:pos x="1230" y="1914"/>
                </a:cxn>
                <a:cxn ang="0">
                  <a:pos x="1109" y="1931"/>
                </a:cxn>
                <a:cxn ang="0">
                  <a:pos x="964" y="1920"/>
                </a:cxn>
                <a:cxn ang="0">
                  <a:pos x="849" y="1931"/>
                </a:cxn>
                <a:cxn ang="0">
                  <a:pos x="745" y="2024"/>
                </a:cxn>
                <a:cxn ang="0">
                  <a:pos x="589" y="2110"/>
                </a:cxn>
                <a:cxn ang="0">
                  <a:pos x="491" y="2139"/>
                </a:cxn>
                <a:cxn ang="0">
                  <a:pos x="381" y="2150"/>
                </a:cxn>
                <a:cxn ang="0">
                  <a:pos x="265" y="2133"/>
                </a:cxn>
                <a:cxn ang="0">
                  <a:pos x="144" y="2087"/>
                </a:cxn>
                <a:cxn ang="0">
                  <a:pos x="17" y="1995"/>
                </a:cxn>
              </a:cxnLst>
              <a:rect l="0" t="0" r="r" b="b"/>
              <a:pathLst>
                <a:path w="1894" h="2150">
                  <a:moveTo>
                    <a:pt x="52" y="1914"/>
                  </a:moveTo>
                  <a:lnTo>
                    <a:pt x="52" y="1920"/>
                  </a:lnTo>
                  <a:lnTo>
                    <a:pt x="63" y="1931"/>
                  </a:lnTo>
                  <a:lnTo>
                    <a:pt x="75" y="1937"/>
                  </a:lnTo>
                  <a:lnTo>
                    <a:pt x="80" y="1949"/>
                  </a:lnTo>
                  <a:lnTo>
                    <a:pt x="98" y="1960"/>
                  </a:lnTo>
                  <a:lnTo>
                    <a:pt x="115" y="1972"/>
                  </a:lnTo>
                  <a:lnTo>
                    <a:pt x="127" y="1983"/>
                  </a:lnTo>
                  <a:lnTo>
                    <a:pt x="144" y="1995"/>
                  </a:lnTo>
                  <a:lnTo>
                    <a:pt x="161" y="2006"/>
                  </a:lnTo>
                  <a:lnTo>
                    <a:pt x="184" y="2018"/>
                  </a:lnTo>
                  <a:lnTo>
                    <a:pt x="208" y="2024"/>
                  </a:lnTo>
                  <a:lnTo>
                    <a:pt x="231" y="2035"/>
                  </a:lnTo>
                  <a:lnTo>
                    <a:pt x="259" y="2047"/>
                  </a:lnTo>
                  <a:lnTo>
                    <a:pt x="288" y="2058"/>
                  </a:lnTo>
                  <a:lnTo>
                    <a:pt x="311" y="2064"/>
                  </a:lnTo>
                  <a:lnTo>
                    <a:pt x="340" y="2070"/>
                  </a:lnTo>
                  <a:lnTo>
                    <a:pt x="358" y="2070"/>
                  </a:lnTo>
                  <a:lnTo>
                    <a:pt x="369" y="2070"/>
                  </a:lnTo>
                  <a:lnTo>
                    <a:pt x="387" y="2070"/>
                  </a:lnTo>
                  <a:lnTo>
                    <a:pt x="404" y="2076"/>
                  </a:lnTo>
                  <a:lnTo>
                    <a:pt x="421" y="2070"/>
                  </a:lnTo>
                  <a:lnTo>
                    <a:pt x="433" y="2070"/>
                  </a:lnTo>
                  <a:lnTo>
                    <a:pt x="450" y="2070"/>
                  </a:lnTo>
                  <a:lnTo>
                    <a:pt x="467" y="2070"/>
                  </a:lnTo>
                  <a:lnTo>
                    <a:pt x="485" y="2064"/>
                  </a:lnTo>
                  <a:lnTo>
                    <a:pt x="502" y="2058"/>
                  </a:lnTo>
                  <a:lnTo>
                    <a:pt x="519" y="2052"/>
                  </a:lnTo>
                  <a:lnTo>
                    <a:pt x="543" y="2052"/>
                  </a:lnTo>
                  <a:lnTo>
                    <a:pt x="554" y="2047"/>
                  </a:lnTo>
                  <a:lnTo>
                    <a:pt x="577" y="2035"/>
                  </a:lnTo>
                  <a:lnTo>
                    <a:pt x="595" y="2029"/>
                  </a:lnTo>
                  <a:lnTo>
                    <a:pt x="612" y="2024"/>
                  </a:lnTo>
                  <a:lnTo>
                    <a:pt x="629" y="2006"/>
                  </a:lnTo>
                  <a:lnTo>
                    <a:pt x="647" y="1995"/>
                  </a:lnTo>
                  <a:lnTo>
                    <a:pt x="670" y="1989"/>
                  </a:lnTo>
                  <a:lnTo>
                    <a:pt x="687" y="1978"/>
                  </a:lnTo>
                  <a:lnTo>
                    <a:pt x="704" y="1960"/>
                  </a:lnTo>
                  <a:lnTo>
                    <a:pt x="727" y="1943"/>
                  </a:lnTo>
                  <a:lnTo>
                    <a:pt x="745" y="1926"/>
                  </a:lnTo>
                  <a:lnTo>
                    <a:pt x="768" y="1908"/>
                  </a:lnTo>
                  <a:lnTo>
                    <a:pt x="785" y="1891"/>
                  </a:lnTo>
                  <a:lnTo>
                    <a:pt x="808" y="1868"/>
                  </a:lnTo>
                  <a:lnTo>
                    <a:pt x="826" y="1851"/>
                  </a:lnTo>
                  <a:lnTo>
                    <a:pt x="849" y="1833"/>
                  </a:lnTo>
                  <a:lnTo>
                    <a:pt x="855" y="1833"/>
                  </a:lnTo>
                  <a:lnTo>
                    <a:pt x="872" y="1839"/>
                  </a:lnTo>
                  <a:lnTo>
                    <a:pt x="883" y="1839"/>
                  </a:lnTo>
                  <a:lnTo>
                    <a:pt x="901" y="1839"/>
                  </a:lnTo>
                  <a:lnTo>
                    <a:pt x="918" y="1845"/>
                  </a:lnTo>
                  <a:lnTo>
                    <a:pt x="935" y="1851"/>
                  </a:lnTo>
                  <a:lnTo>
                    <a:pt x="953" y="1851"/>
                  </a:lnTo>
                  <a:lnTo>
                    <a:pt x="976" y="1856"/>
                  </a:lnTo>
                  <a:lnTo>
                    <a:pt x="1005" y="1856"/>
                  </a:lnTo>
                  <a:lnTo>
                    <a:pt x="1028" y="1862"/>
                  </a:lnTo>
                  <a:lnTo>
                    <a:pt x="1051" y="1856"/>
                  </a:lnTo>
                  <a:lnTo>
                    <a:pt x="1080" y="1856"/>
                  </a:lnTo>
                  <a:lnTo>
                    <a:pt x="1097" y="1856"/>
                  </a:lnTo>
                  <a:lnTo>
                    <a:pt x="1109" y="1856"/>
                  </a:lnTo>
                  <a:lnTo>
                    <a:pt x="1126" y="1856"/>
                  </a:lnTo>
                  <a:lnTo>
                    <a:pt x="1138" y="1856"/>
                  </a:lnTo>
                  <a:lnTo>
                    <a:pt x="1166" y="1851"/>
                  </a:lnTo>
                  <a:lnTo>
                    <a:pt x="1195" y="1845"/>
                  </a:lnTo>
                  <a:lnTo>
                    <a:pt x="1207" y="1839"/>
                  </a:lnTo>
                  <a:lnTo>
                    <a:pt x="1224" y="1833"/>
                  </a:lnTo>
                  <a:lnTo>
                    <a:pt x="1236" y="1828"/>
                  </a:lnTo>
                  <a:lnTo>
                    <a:pt x="1253" y="1828"/>
                  </a:lnTo>
                  <a:lnTo>
                    <a:pt x="1276" y="1810"/>
                  </a:lnTo>
                  <a:lnTo>
                    <a:pt x="1305" y="1799"/>
                  </a:lnTo>
                  <a:lnTo>
                    <a:pt x="1334" y="1782"/>
                  </a:lnTo>
                  <a:lnTo>
                    <a:pt x="1363" y="1764"/>
                  </a:lnTo>
                  <a:lnTo>
                    <a:pt x="1386" y="1741"/>
                  </a:lnTo>
                  <a:lnTo>
                    <a:pt x="1409" y="1712"/>
                  </a:lnTo>
                  <a:lnTo>
                    <a:pt x="1415" y="1701"/>
                  </a:lnTo>
                  <a:lnTo>
                    <a:pt x="1432" y="1684"/>
                  </a:lnTo>
                  <a:lnTo>
                    <a:pt x="1438" y="1672"/>
                  </a:lnTo>
                  <a:lnTo>
                    <a:pt x="1450" y="1655"/>
                  </a:lnTo>
                  <a:lnTo>
                    <a:pt x="1461" y="1637"/>
                  </a:lnTo>
                  <a:lnTo>
                    <a:pt x="1467" y="1620"/>
                  </a:lnTo>
                  <a:lnTo>
                    <a:pt x="1473" y="1597"/>
                  </a:lnTo>
                  <a:lnTo>
                    <a:pt x="1484" y="1580"/>
                  </a:lnTo>
                  <a:lnTo>
                    <a:pt x="1490" y="1557"/>
                  </a:lnTo>
                  <a:lnTo>
                    <a:pt x="1496" y="1539"/>
                  </a:lnTo>
                  <a:lnTo>
                    <a:pt x="1502" y="1516"/>
                  </a:lnTo>
                  <a:lnTo>
                    <a:pt x="1513" y="1493"/>
                  </a:lnTo>
                  <a:lnTo>
                    <a:pt x="1513" y="1493"/>
                  </a:lnTo>
                  <a:lnTo>
                    <a:pt x="1525" y="1488"/>
                  </a:lnTo>
                  <a:lnTo>
                    <a:pt x="1536" y="1482"/>
                  </a:lnTo>
                  <a:lnTo>
                    <a:pt x="1559" y="1476"/>
                  </a:lnTo>
                  <a:lnTo>
                    <a:pt x="1582" y="1465"/>
                  </a:lnTo>
                  <a:lnTo>
                    <a:pt x="1611" y="1453"/>
                  </a:lnTo>
                  <a:lnTo>
                    <a:pt x="1623" y="1447"/>
                  </a:lnTo>
                  <a:lnTo>
                    <a:pt x="1634" y="1436"/>
                  </a:lnTo>
                  <a:lnTo>
                    <a:pt x="1652" y="1430"/>
                  </a:lnTo>
                  <a:lnTo>
                    <a:pt x="1669" y="1424"/>
                  </a:lnTo>
                  <a:lnTo>
                    <a:pt x="1692" y="1395"/>
                  </a:lnTo>
                  <a:lnTo>
                    <a:pt x="1721" y="1372"/>
                  </a:lnTo>
                  <a:lnTo>
                    <a:pt x="1733" y="1355"/>
                  </a:lnTo>
                  <a:lnTo>
                    <a:pt x="1744" y="1338"/>
                  </a:lnTo>
                  <a:lnTo>
                    <a:pt x="1756" y="1320"/>
                  </a:lnTo>
                  <a:lnTo>
                    <a:pt x="1767" y="1309"/>
                  </a:lnTo>
                  <a:lnTo>
                    <a:pt x="1773" y="1286"/>
                  </a:lnTo>
                  <a:lnTo>
                    <a:pt x="1785" y="1263"/>
                  </a:lnTo>
                  <a:lnTo>
                    <a:pt x="1790" y="1240"/>
                  </a:lnTo>
                  <a:lnTo>
                    <a:pt x="1802" y="1217"/>
                  </a:lnTo>
                  <a:lnTo>
                    <a:pt x="1802" y="1194"/>
                  </a:lnTo>
                  <a:lnTo>
                    <a:pt x="1808" y="1171"/>
                  </a:lnTo>
                  <a:lnTo>
                    <a:pt x="1808" y="1142"/>
                  </a:lnTo>
                  <a:lnTo>
                    <a:pt x="1808" y="1113"/>
                  </a:lnTo>
                  <a:lnTo>
                    <a:pt x="1802" y="1107"/>
                  </a:lnTo>
                  <a:lnTo>
                    <a:pt x="1796" y="1090"/>
                  </a:lnTo>
                  <a:lnTo>
                    <a:pt x="1785" y="1073"/>
                  </a:lnTo>
                  <a:lnTo>
                    <a:pt x="1779" y="1055"/>
                  </a:lnTo>
                  <a:lnTo>
                    <a:pt x="1767" y="1038"/>
                  </a:lnTo>
                  <a:lnTo>
                    <a:pt x="1761" y="1021"/>
                  </a:lnTo>
                  <a:lnTo>
                    <a:pt x="1744" y="992"/>
                  </a:lnTo>
                  <a:lnTo>
                    <a:pt x="1733" y="969"/>
                  </a:lnTo>
                  <a:lnTo>
                    <a:pt x="1727" y="952"/>
                  </a:lnTo>
                  <a:lnTo>
                    <a:pt x="1721" y="940"/>
                  </a:lnTo>
                  <a:lnTo>
                    <a:pt x="1715" y="923"/>
                  </a:lnTo>
                  <a:lnTo>
                    <a:pt x="1709" y="911"/>
                  </a:lnTo>
                  <a:lnTo>
                    <a:pt x="1704" y="894"/>
                  </a:lnTo>
                  <a:lnTo>
                    <a:pt x="1692" y="877"/>
                  </a:lnTo>
                  <a:lnTo>
                    <a:pt x="1686" y="859"/>
                  </a:lnTo>
                  <a:lnTo>
                    <a:pt x="1681" y="842"/>
                  </a:lnTo>
                  <a:lnTo>
                    <a:pt x="1675" y="825"/>
                  </a:lnTo>
                  <a:lnTo>
                    <a:pt x="1669" y="807"/>
                  </a:lnTo>
                  <a:lnTo>
                    <a:pt x="1657" y="784"/>
                  </a:lnTo>
                  <a:lnTo>
                    <a:pt x="1652" y="773"/>
                  </a:lnTo>
                  <a:lnTo>
                    <a:pt x="1646" y="750"/>
                  </a:lnTo>
                  <a:lnTo>
                    <a:pt x="1640" y="727"/>
                  </a:lnTo>
                  <a:lnTo>
                    <a:pt x="1629" y="709"/>
                  </a:lnTo>
                  <a:lnTo>
                    <a:pt x="1623" y="692"/>
                  </a:lnTo>
                  <a:lnTo>
                    <a:pt x="1617" y="663"/>
                  </a:lnTo>
                  <a:lnTo>
                    <a:pt x="1605" y="646"/>
                  </a:lnTo>
                  <a:lnTo>
                    <a:pt x="1600" y="623"/>
                  </a:lnTo>
                  <a:lnTo>
                    <a:pt x="1594" y="600"/>
                  </a:lnTo>
                  <a:lnTo>
                    <a:pt x="1588" y="577"/>
                  </a:lnTo>
                  <a:lnTo>
                    <a:pt x="1577" y="554"/>
                  </a:lnTo>
                  <a:lnTo>
                    <a:pt x="1571" y="531"/>
                  </a:lnTo>
                  <a:lnTo>
                    <a:pt x="1559" y="508"/>
                  </a:lnTo>
                  <a:lnTo>
                    <a:pt x="1554" y="485"/>
                  </a:lnTo>
                  <a:lnTo>
                    <a:pt x="1548" y="462"/>
                  </a:lnTo>
                  <a:lnTo>
                    <a:pt x="1542" y="439"/>
                  </a:lnTo>
                  <a:lnTo>
                    <a:pt x="1536" y="415"/>
                  </a:lnTo>
                  <a:lnTo>
                    <a:pt x="1530" y="387"/>
                  </a:lnTo>
                  <a:lnTo>
                    <a:pt x="1525" y="364"/>
                  </a:lnTo>
                  <a:lnTo>
                    <a:pt x="1519" y="335"/>
                  </a:lnTo>
                  <a:lnTo>
                    <a:pt x="1513" y="312"/>
                  </a:lnTo>
                  <a:lnTo>
                    <a:pt x="1507" y="283"/>
                  </a:lnTo>
                  <a:lnTo>
                    <a:pt x="1502" y="260"/>
                  </a:lnTo>
                  <a:lnTo>
                    <a:pt x="1496" y="237"/>
                  </a:lnTo>
                  <a:lnTo>
                    <a:pt x="1496" y="214"/>
                  </a:lnTo>
                  <a:lnTo>
                    <a:pt x="1490" y="185"/>
                  </a:lnTo>
                  <a:lnTo>
                    <a:pt x="1484" y="162"/>
                  </a:lnTo>
                  <a:lnTo>
                    <a:pt x="1478" y="133"/>
                  </a:lnTo>
                  <a:lnTo>
                    <a:pt x="1478" y="104"/>
                  </a:lnTo>
                  <a:lnTo>
                    <a:pt x="1473" y="75"/>
                  </a:lnTo>
                  <a:lnTo>
                    <a:pt x="1473" y="52"/>
                  </a:lnTo>
                  <a:lnTo>
                    <a:pt x="1467" y="24"/>
                  </a:lnTo>
                  <a:lnTo>
                    <a:pt x="1467" y="0"/>
                  </a:lnTo>
                  <a:lnTo>
                    <a:pt x="1542" y="12"/>
                  </a:lnTo>
                  <a:lnTo>
                    <a:pt x="1542" y="18"/>
                  </a:lnTo>
                  <a:lnTo>
                    <a:pt x="1542" y="35"/>
                  </a:lnTo>
                  <a:lnTo>
                    <a:pt x="1542" y="41"/>
                  </a:lnTo>
                  <a:lnTo>
                    <a:pt x="1542" y="64"/>
                  </a:lnTo>
                  <a:lnTo>
                    <a:pt x="1548" y="75"/>
                  </a:lnTo>
                  <a:lnTo>
                    <a:pt x="1554" y="98"/>
                  </a:lnTo>
                  <a:lnTo>
                    <a:pt x="1554" y="122"/>
                  </a:lnTo>
                  <a:lnTo>
                    <a:pt x="1554" y="145"/>
                  </a:lnTo>
                  <a:lnTo>
                    <a:pt x="1554" y="156"/>
                  </a:lnTo>
                  <a:lnTo>
                    <a:pt x="1559" y="173"/>
                  </a:lnTo>
                  <a:lnTo>
                    <a:pt x="1559" y="191"/>
                  </a:lnTo>
                  <a:lnTo>
                    <a:pt x="1565" y="202"/>
                  </a:lnTo>
                  <a:lnTo>
                    <a:pt x="1565" y="220"/>
                  </a:lnTo>
                  <a:lnTo>
                    <a:pt x="1571" y="231"/>
                  </a:lnTo>
                  <a:lnTo>
                    <a:pt x="1577" y="248"/>
                  </a:lnTo>
                  <a:lnTo>
                    <a:pt x="1582" y="266"/>
                  </a:lnTo>
                  <a:lnTo>
                    <a:pt x="1582" y="283"/>
                  </a:lnTo>
                  <a:lnTo>
                    <a:pt x="1588" y="300"/>
                  </a:lnTo>
                  <a:lnTo>
                    <a:pt x="1588" y="317"/>
                  </a:lnTo>
                  <a:lnTo>
                    <a:pt x="1600" y="341"/>
                  </a:lnTo>
                  <a:lnTo>
                    <a:pt x="1600" y="358"/>
                  </a:lnTo>
                  <a:lnTo>
                    <a:pt x="1605" y="381"/>
                  </a:lnTo>
                  <a:lnTo>
                    <a:pt x="1611" y="398"/>
                  </a:lnTo>
                  <a:lnTo>
                    <a:pt x="1617" y="415"/>
                  </a:lnTo>
                  <a:lnTo>
                    <a:pt x="1623" y="439"/>
                  </a:lnTo>
                  <a:lnTo>
                    <a:pt x="1629" y="456"/>
                  </a:lnTo>
                  <a:lnTo>
                    <a:pt x="1634" y="479"/>
                  </a:lnTo>
                  <a:lnTo>
                    <a:pt x="1640" y="502"/>
                  </a:lnTo>
                  <a:lnTo>
                    <a:pt x="1646" y="525"/>
                  </a:lnTo>
                  <a:lnTo>
                    <a:pt x="1652" y="548"/>
                  </a:lnTo>
                  <a:lnTo>
                    <a:pt x="1663" y="571"/>
                  </a:lnTo>
                  <a:lnTo>
                    <a:pt x="1669" y="594"/>
                  </a:lnTo>
                  <a:lnTo>
                    <a:pt x="1675" y="617"/>
                  </a:lnTo>
                  <a:lnTo>
                    <a:pt x="1686" y="640"/>
                  </a:lnTo>
                  <a:lnTo>
                    <a:pt x="1692" y="663"/>
                  </a:lnTo>
                  <a:lnTo>
                    <a:pt x="1704" y="692"/>
                  </a:lnTo>
                  <a:lnTo>
                    <a:pt x="1709" y="715"/>
                  </a:lnTo>
                  <a:lnTo>
                    <a:pt x="1721" y="738"/>
                  </a:lnTo>
                  <a:lnTo>
                    <a:pt x="1733" y="761"/>
                  </a:lnTo>
                  <a:lnTo>
                    <a:pt x="1744" y="790"/>
                  </a:lnTo>
                  <a:lnTo>
                    <a:pt x="1750" y="813"/>
                  </a:lnTo>
                  <a:lnTo>
                    <a:pt x="1761" y="842"/>
                  </a:lnTo>
                  <a:lnTo>
                    <a:pt x="1773" y="865"/>
                  </a:lnTo>
                  <a:lnTo>
                    <a:pt x="1785" y="894"/>
                  </a:lnTo>
                  <a:lnTo>
                    <a:pt x="1796" y="917"/>
                  </a:lnTo>
                  <a:lnTo>
                    <a:pt x="1808" y="946"/>
                  </a:lnTo>
                  <a:lnTo>
                    <a:pt x="1819" y="969"/>
                  </a:lnTo>
                  <a:lnTo>
                    <a:pt x="1831" y="998"/>
                  </a:lnTo>
                  <a:lnTo>
                    <a:pt x="1848" y="1026"/>
                  </a:lnTo>
                  <a:lnTo>
                    <a:pt x="1860" y="1055"/>
                  </a:lnTo>
                  <a:lnTo>
                    <a:pt x="1877" y="1084"/>
                  </a:lnTo>
                  <a:lnTo>
                    <a:pt x="1894" y="1113"/>
                  </a:lnTo>
                  <a:lnTo>
                    <a:pt x="1894" y="1124"/>
                  </a:lnTo>
                  <a:lnTo>
                    <a:pt x="1894" y="1136"/>
                  </a:lnTo>
                  <a:lnTo>
                    <a:pt x="1894" y="1153"/>
                  </a:lnTo>
                  <a:lnTo>
                    <a:pt x="1894" y="1176"/>
                  </a:lnTo>
                  <a:lnTo>
                    <a:pt x="1894" y="1205"/>
                  </a:lnTo>
                  <a:lnTo>
                    <a:pt x="1894" y="1217"/>
                  </a:lnTo>
                  <a:lnTo>
                    <a:pt x="1889" y="1234"/>
                  </a:lnTo>
                  <a:lnTo>
                    <a:pt x="1889" y="1251"/>
                  </a:lnTo>
                  <a:lnTo>
                    <a:pt x="1883" y="1274"/>
                  </a:lnTo>
                  <a:lnTo>
                    <a:pt x="1877" y="1286"/>
                  </a:lnTo>
                  <a:lnTo>
                    <a:pt x="1865" y="1303"/>
                  </a:lnTo>
                  <a:lnTo>
                    <a:pt x="1860" y="1320"/>
                  </a:lnTo>
                  <a:lnTo>
                    <a:pt x="1854" y="1338"/>
                  </a:lnTo>
                  <a:lnTo>
                    <a:pt x="1837" y="1355"/>
                  </a:lnTo>
                  <a:lnTo>
                    <a:pt x="1831" y="1378"/>
                  </a:lnTo>
                  <a:lnTo>
                    <a:pt x="1813" y="1395"/>
                  </a:lnTo>
                  <a:lnTo>
                    <a:pt x="1802" y="1413"/>
                  </a:lnTo>
                  <a:lnTo>
                    <a:pt x="1779" y="1430"/>
                  </a:lnTo>
                  <a:lnTo>
                    <a:pt x="1761" y="1447"/>
                  </a:lnTo>
                  <a:lnTo>
                    <a:pt x="1738" y="1465"/>
                  </a:lnTo>
                  <a:lnTo>
                    <a:pt x="1715" y="1488"/>
                  </a:lnTo>
                  <a:lnTo>
                    <a:pt x="1704" y="1493"/>
                  </a:lnTo>
                  <a:lnTo>
                    <a:pt x="1692" y="1499"/>
                  </a:lnTo>
                  <a:lnTo>
                    <a:pt x="1675" y="1511"/>
                  </a:lnTo>
                  <a:lnTo>
                    <a:pt x="1663" y="1516"/>
                  </a:lnTo>
                  <a:lnTo>
                    <a:pt x="1646" y="1528"/>
                  </a:lnTo>
                  <a:lnTo>
                    <a:pt x="1629" y="1534"/>
                  </a:lnTo>
                  <a:lnTo>
                    <a:pt x="1617" y="1539"/>
                  </a:lnTo>
                  <a:lnTo>
                    <a:pt x="1600" y="1551"/>
                  </a:lnTo>
                  <a:lnTo>
                    <a:pt x="1600" y="1557"/>
                  </a:lnTo>
                  <a:lnTo>
                    <a:pt x="1594" y="1574"/>
                  </a:lnTo>
                  <a:lnTo>
                    <a:pt x="1588" y="1580"/>
                  </a:lnTo>
                  <a:lnTo>
                    <a:pt x="1582" y="1597"/>
                  </a:lnTo>
                  <a:lnTo>
                    <a:pt x="1577" y="1609"/>
                  </a:lnTo>
                  <a:lnTo>
                    <a:pt x="1571" y="1626"/>
                  </a:lnTo>
                  <a:lnTo>
                    <a:pt x="1559" y="1643"/>
                  </a:lnTo>
                  <a:lnTo>
                    <a:pt x="1554" y="1660"/>
                  </a:lnTo>
                  <a:lnTo>
                    <a:pt x="1542" y="1684"/>
                  </a:lnTo>
                  <a:lnTo>
                    <a:pt x="1530" y="1701"/>
                  </a:lnTo>
                  <a:lnTo>
                    <a:pt x="1519" y="1718"/>
                  </a:lnTo>
                  <a:lnTo>
                    <a:pt x="1502" y="1741"/>
                  </a:lnTo>
                  <a:lnTo>
                    <a:pt x="1484" y="1764"/>
                  </a:lnTo>
                  <a:lnTo>
                    <a:pt x="1467" y="1782"/>
                  </a:lnTo>
                  <a:lnTo>
                    <a:pt x="1444" y="1805"/>
                  </a:lnTo>
                  <a:lnTo>
                    <a:pt x="1426" y="1822"/>
                  </a:lnTo>
                  <a:lnTo>
                    <a:pt x="1398" y="1839"/>
                  </a:lnTo>
                  <a:lnTo>
                    <a:pt x="1374" y="1856"/>
                  </a:lnTo>
                  <a:lnTo>
                    <a:pt x="1357" y="1862"/>
                  </a:lnTo>
                  <a:lnTo>
                    <a:pt x="1346" y="1868"/>
                  </a:lnTo>
                  <a:lnTo>
                    <a:pt x="1328" y="1880"/>
                  </a:lnTo>
                  <a:lnTo>
                    <a:pt x="1317" y="1885"/>
                  </a:lnTo>
                  <a:lnTo>
                    <a:pt x="1299" y="1891"/>
                  </a:lnTo>
                  <a:lnTo>
                    <a:pt x="1282" y="1897"/>
                  </a:lnTo>
                  <a:lnTo>
                    <a:pt x="1265" y="1903"/>
                  </a:lnTo>
                  <a:lnTo>
                    <a:pt x="1247" y="1914"/>
                  </a:lnTo>
                  <a:lnTo>
                    <a:pt x="1230" y="1914"/>
                  </a:lnTo>
                  <a:lnTo>
                    <a:pt x="1213" y="1920"/>
                  </a:lnTo>
                  <a:lnTo>
                    <a:pt x="1190" y="1920"/>
                  </a:lnTo>
                  <a:lnTo>
                    <a:pt x="1172" y="1926"/>
                  </a:lnTo>
                  <a:lnTo>
                    <a:pt x="1149" y="1926"/>
                  </a:lnTo>
                  <a:lnTo>
                    <a:pt x="1126" y="1931"/>
                  </a:lnTo>
                  <a:lnTo>
                    <a:pt x="1109" y="1931"/>
                  </a:lnTo>
                  <a:lnTo>
                    <a:pt x="1086" y="1931"/>
                  </a:lnTo>
                  <a:lnTo>
                    <a:pt x="1062" y="1931"/>
                  </a:lnTo>
                  <a:lnTo>
                    <a:pt x="1034" y="1931"/>
                  </a:lnTo>
                  <a:lnTo>
                    <a:pt x="1010" y="1926"/>
                  </a:lnTo>
                  <a:lnTo>
                    <a:pt x="987" y="1926"/>
                  </a:lnTo>
                  <a:lnTo>
                    <a:pt x="964" y="1920"/>
                  </a:lnTo>
                  <a:lnTo>
                    <a:pt x="935" y="1920"/>
                  </a:lnTo>
                  <a:lnTo>
                    <a:pt x="912" y="1914"/>
                  </a:lnTo>
                  <a:lnTo>
                    <a:pt x="883" y="1908"/>
                  </a:lnTo>
                  <a:lnTo>
                    <a:pt x="878" y="1914"/>
                  </a:lnTo>
                  <a:lnTo>
                    <a:pt x="860" y="1926"/>
                  </a:lnTo>
                  <a:lnTo>
                    <a:pt x="849" y="1931"/>
                  </a:lnTo>
                  <a:lnTo>
                    <a:pt x="837" y="1949"/>
                  </a:lnTo>
                  <a:lnTo>
                    <a:pt x="820" y="1966"/>
                  </a:lnTo>
                  <a:lnTo>
                    <a:pt x="808" y="1978"/>
                  </a:lnTo>
                  <a:lnTo>
                    <a:pt x="785" y="1995"/>
                  </a:lnTo>
                  <a:lnTo>
                    <a:pt x="768" y="2006"/>
                  </a:lnTo>
                  <a:lnTo>
                    <a:pt x="745" y="2024"/>
                  </a:lnTo>
                  <a:lnTo>
                    <a:pt x="722" y="2041"/>
                  </a:lnTo>
                  <a:lnTo>
                    <a:pt x="693" y="2058"/>
                  </a:lnTo>
                  <a:lnTo>
                    <a:pt x="664" y="2076"/>
                  </a:lnTo>
                  <a:lnTo>
                    <a:pt x="635" y="2087"/>
                  </a:lnTo>
                  <a:lnTo>
                    <a:pt x="606" y="2104"/>
                  </a:lnTo>
                  <a:lnTo>
                    <a:pt x="589" y="2110"/>
                  </a:lnTo>
                  <a:lnTo>
                    <a:pt x="577" y="2116"/>
                  </a:lnTo>
                  <a:lnTo>
                    <a:pt x="560" y="2122"/>
                  </a:lnTo>
                  <a:lnTo>
                    <a:pt x="543" y="2127"/>
                  </a:lnTo>
                  <a:lnTo>
                    <a:pt x="525" y="2133"/>
                  </a:lnTo>
                  <a:lnTo>
                    <a:pt x="508" y="2139"/>
                  </a:lnTo>
                  <a:lnTo>
                    <a:pt x="491" y="2139"/>
                  </a:lnTo>
                  <a:lnTo>
                    <a:pt x="473" y="2145"/>
                  </a:lnTo>
                  <a:lnTo>
                    <a:pt x="450" y="2145"/>
                  </a:lnTo>
                  <a:lnTo>
                    <a:pt x="439" y="2145"/>
                  </a:lnTo>
                  <a:lnTo>
                    <a:pt x="415" y="2145"/>
                  </a:lnTo>
                  <a:lnTo>
                    <a:pt x="398" y="2150"/>
                  </a:lnTo>
                  <a:lnTo>
                    <a:pt x="381" y="2150"/>
                  </a:lnTo>
                  <a:lnTo>
                    <a:pt x="363" y="2150"/>
                  </a:lnTo>
                  <a:lnTo>
                    <a:pt x="340" y="2150"/>
                  </a:lnTo>
                  <a:lnTo>
                    <a:pt x="329" y="2150"/>
                  </a:lnTo>
                  <a:lnTo>
                    <a:pt x="306" y="2145"/>
                  </a:lnTo>
                  <a:lnTo>
                    <a:pt x="283" y="2139"/>
                  </a:lnTo>
                  <a:lnTo>
                    <a:pt x="265" y="2133"/>
                  </a:lnTo>
                  <a:lnTo>
                    <a:pt x="242" y="2127"/>
                  </a:lnTo>
                  <a:lnTo>
                    <a:pt x="225" y="2122"/>
                  </a:lnTo>
                  <a:lnTo>
                    <a:pt x="202" y="2116"/>
                  </a:lnTo>
                  <a:lnTo>
                    <a:pt x="179" y="2104"/>
                  </a:lnTo>
                  <a:lnTo>
                    <a:pt x="161" y="2099"/>
                  </a:lnTo>
                  <a:lnTo>
                    <a:pt x="144" y="2087"/>
                  </a:lnTo>
                  <a:lnTo>
                    <a:pt x="121" y="2070"/>
                  </a:lnTo>
                  <a:lnTo>
                    <a:pt x="98" y="2058"/>
                  </a:lnTo>
                  <a:lnTo>
                    <a:pt x="80" y="2047"/>
                  </a:lnTo>
                  <a:lnTo>
                    <a:pt x="57" y="2024"/>
                  </a:lnTo>
                  <a:lnTo>
                    <a:pt x="40" y="2012"/>
                  </a:lnTo>
                  <a:lnTo>
                    <a:pt x="17" y="1995"/>
                  </a:lnTo>
                  <a:lnTo>
                    <a:pt x="0" y="1972"/>
                  </a:lnTo>
                  <a:lnTo>
                    <a:pt x="52" y="1914"/>
                  </a:lnTo>
                  <a:lnTo>
                    <a:pt x="52" y="19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78" name="Freeform 58"/>
            <p:cNvSpPr>
              <a:spLocks/>
            </p:cNvSpPr>
            <p:nvPr/>
          </p:nvSpPr>
          <p:spPr bwMode="auto">
            <a:xfrm>
              <a:off x="4645" y="3510"/>
              <a:ext cx="311" cy="1464"/>
            </a:xfrm>
            <a:custGeom>
              <a:avLst/>
              <a:gdLst/>
              <a:ahLst/>
              <a:cxnLst>
                <a:cxn ang="0">
                  <a:pos x="75" y="6"/>
                </a:cxn>
                <a:cxn ang="0">
                  <a:pos x="75" y="29"/>
                </a:cxn>
                <a:cxn ang="0">
                  <a:pos x="80" y="64"/>
                </a:cxn>
                <a:cxn ang="0">
                  <a:pos x="80" y="92"/>
                </a:cxn>
                <a:cxn ang="0">
                  <a:pos x="86" y="127"/>
                </a:cxn>
                <a:cxn ang="0">
                  <a:pos x="92" y="167"/>
                </a:cxn>
                <a:cxn ang="0">
                  <a:pos x="98" y="208"/>
                </a:cxn>
                <a:cxn ang="0">
                  <a:pos x="104" y="260"/>
                </a:cxn>
                <a:cxn ang="0">
                  <a:pos x="109" y="306"/>
                </a:cxn>
                <a:cxn ang="0">
                  <a:pos x="121" y="358"/>
                </a:cxn>
                <a:cxn ang="0">
                  <a:pos x="127" y="415"/>
                </a:cxn>
                <a:cxn ang="0">
                  <a:pos x="132" y="473"/>
                </a:cxn>
                <a:cxn ang="0">
                  <a:pos x="144" y="531"/>
                </a:cxn>
                <a:cxn ang="0">
                  <a:pos x="150" y="594"/>
                </a:cxn>
                <a:cxn ang="0">
                  <a:pos x="161" y="657"/>
                </a:cxn>
                <a:cxn ang="0">
                  <a:pos x="167" y="715"/>
                </a:cxn>
                <a:cxn ang="0">
                  <a:pos x="179" y="778"/>
                </a:cxn>
                <a:cxn ang="0">
                  <a:pos x="190" y="842"/>
                </a:cxn>
                <a:cxn ang="0">
                  <a:pos x="196" y="899"/>
                </a:cxn>
                <a:cxn ang="0">
                  <a:pos x="208" y="957"/>
                </a:cxn>
                <a:cxn ang="0">
                  <a:pos x="219" y="1020"/>
                </a:cxn>
                <a:cxn ang="0">
                  <a:pos x="225" y="1078"/>
                </a:cxn>
                <a:cxn ang="0">
                  <a:pos x="236" y="1130"/>
                </a:cxn>
                <a:cxn ang="0">
                  <a:pos x="248" y="1182"/>
                </a:cxn>
                <a:cxn ang="0">
                  <a:pos x="254" y="1228"/>
                </a:cxn>
                <a:cxn ang="0">
                  <a:pos x="265" y="1274"/>
                </a:cxn>
                <a:cxn ang="0">
                  <a:pos x="277" y="1320"/>
                </a:cxn>
                <a:cxn ang="0">
                  <a:pos x="283" y="1355"/>
                </a:cxn>
                <a:cxn ang="0">
                  <a:pos x="294" y="1389"/>
                </a:cxn>
                <a:cxn ang="0">
                  <a:pos x="306" y="1418"/>
                </a:cxn>
                <a:cxn ang="0">
                  <a:pos x="236" y="1464"/>
                </a:cxn>
                <a:cxn ang="0">
                  <a:pos x="231" y="1453"/>
                </a:cxn>
                <a:cxn ang="0">
                  <a:pos x="225" y="1424"/>
                </a:cxn>
                <a:cxn ang="0">
                  <a:pos x="219" y="1378"/>
                </a:cxn>
                <a:cxn ang="0">
                  <a:pos x="213" y="1343"/>
                </a:cxn>
                <a:cxn ang="0">
                  <a:pos x="208" y="1314"/>
                </a:cxn>
                <a:cxn ang="0">
                  <a:pos x="196" y="1274"/>
                </a:cxn>
                <a:cxn ang="0">
                  <a:pos x="190" y="1234"/>
                </a:cxn>
                <a:cxn ang="0">
                  <a:pos x="179" y="1193"/>
                </a:cxn>
                <a:cxn ang="0">
                  <a:pos x="173" y="1147"/>
                </a:cxn>
                <a:cxn ang="0">
                  <a:pos x="161" y="1101"/>
                </a:cxn>
                <a:cxn ang="0">
                  <a:pos x="156" y="1049"/>
                </a:cxn>
                <a:cxn ang="0">
                  <a:pos x="144" y="997"/>
                </a:cxn>
                <a:cxn ang="0">
                  <a:pos x="132" y="946"/>
                </a:cxn>
                <a:cxn ang="0">
                  <a:pos x="121" y="888"/>
                </a:cxn>
                <a:cxn ang="0">
                  <a:pos x="115" y="830"/>
                </a:cxn>
                <a:cxn ang="0">
                  <a:pos x="104" y="767"/>
                </a:cxn>
                <a:cxn ang="0">
                  <a:pos x="92" y="709"/>
                </a:cxn>
                <a:cxn ang="0">
                  <a:pos x="80" y="646"/>
                </a:cxn>
                <a:cxn ang="0">
                  <a:pos x="75" y="588"/>
                </a:cxn>
                <a:cxn ang="0">
                  <a:pos x="63" y="525"/>
                </a:cxn>
                <a:cxn ang="0">
                  <a:pos x="52" y="467"/>
                </a:cxn>
                <a:cxn ang="0">
                  <a:pos x="40" y="404"/>
                </a:cxn>
                <a:cxn ang="0">
                  <a:pos x="34" y="346"/>
                </a:cxn>
                <a:cxn ang="0">
                  <a:pos x="28" y="288"/>
                </a:cxn>
                <a:cxn ang="0">
                  <a:pos x="17" y="231"/>
                </a:cxn>
                <a:cxn ang="0">
                  <a:pos x="11" y="173"/>
                </a:cxn>
                <a:cxn ang="0">
                  <a:pos x="5" y="116"/>
                </a:cxn>
                <a:cxn ang="0">
                  <a:pos x="0" y="64"/>
                </a:cxn>
                <a:cxn ang="0">
                  <a:pos x="0" y="18"/>
                </a:cxn>
                <a:cxn ang="0">
                  <a:pos x="75" y="0"/>
                </a:cxn>
              </a:cxnLst>
              <a:rect l="0" t="0" r="r" b="b"/>
              <a:pathLst>
                <a:path w="311" h="1464">
                  <a:moveTo>
                    <a:pt x="75" y="0"/>
                  </a:moveTo>
                  <a:lnTo>
                    <a:pt x="75" y="6"/>
                  </a:lnTo>
                  <a:lnTo>
                    <a:pt x="75" y="18"/>
                  </a:lnTo>
                  <a:lnTo>
                    <a:pt x="75" y="29"/>
                  </a:lnTo>
                  <a:lnTo>
                    <a:pt x="80" y="52"/>
                  </a:lnTo>
                  <a:lnTo>
                    <a:pt x="80" y="64"/>
                  </a:lnTo>
                  <a:lnTo>
                    <a:pt x="80" y="75"/>
                  </a:lnTo>
                  <a:lnTo>
                    <a:pt x="80" y="92"/>
                  </a:lnTo>
                  <a:lnTo>
                    <a:pt x="86" y="116"/>
                  </a:lnTo>
                  <a:lnTo>
                    <a:pt x="86" y="127"/>
                  </a:lnTo>
                  <a:lnTo>
                    <a:pt x="92" y="150"/>
                  </a:lnTo>
                  <a:lnTo>
                    <a:pt x="92" y="167"/>
                  </a:lnTo>
                  <a:lnTo>
                    <a:pt x="98" y="190"/>
                  </a:lnTo>
                  <a:lnTo>
                    <a:pt x="98" y="208"/>
                  </a:lnTo>
                  <a:lnTo>
                    <a:pt x="104" y="237"/>
                  </a:lnTo>
                  <a:lnTo>
                    <a:pt x="104" y="260"/>
                  </a:lnTo>
                  <a:lnTo>
                    <a:pt x="109" y="283"/>
                  </a:lnTo>
                  <a:lnTo>
                    <a:pt x="109" y="306"/>
                  </a:lnTo>
                  <a:lnTo>
                    <a:pt x="115" y="335"/>
                  </a:lnTo>
                  <a:lnTo>
                    <a:pt x="121" y="358"/>
                  </a:lnTo>
                  <a:lnTo>
                    <a:pt x="127" y="392"/>
                  </a:lnTo>
                  <a:lnTo>
                    <a:pt x="127" y="415"/>
                  </a:lnTo>
                  <a:lnTo>
                    <a:pt x="132" y="444"/>
                  </a:lnTo>
                  <a:lnTo>
                    <a:pt x="132" y="473"/>
                  </a:lnTo>
                  <a:lnTo>
                    <a:pt x="138" y="502"/>
                  </a:lnTo>
                  <a:lnTo>
                    <a:pt x="144" y="531"/>
                  </a:lnTo>
                  <a:lnTo>
                    <a:pt x="150" y="565"/>
                  </a:lnTo>
                  <a:lnTo>
                    <a:pt x="150" y="594"/>
                  </a:lnTo>
                  <a:lnTo>
                    <a:pt x="161" y="629"/>
                  </a:lnTo>
                  <a:lnTo>
                    <a:pt x="161" y="657"/>
                  </a:lnTo>
                  <a:lnTo>
                    <a:pt x="167" y="686"/>
                  </a:lnTo>
                  <a:lnTo>
                    <a:pt x="167" y="715"/>
                  </a:lnTo>
                  <a:lnTo>
                    <a:pt x="173" y="750"/>
                  </a:lnTo>
                  <a:lnTo>
                    <a:pt x="179" y="778"/>
                  </a:lnTo>
                  <a:lnTo>
                    <a:pt x="184" y="807"/>
                  </a:lnTo>
                  <a:lnTo>
                    <a:pt x="190" y="842"/>
                  </a:lnTo>
                  <a:lnTo>
                    <a:pt x="196" y="871"/>
                  </a:lnTo>
                  <a:lnTo>
                    <a:pt x="196" y="899"/>
                  </a:lnTo>
                  <a:lnTo>
                    <a:pt x="202" y="928"/>
                  </a:lnTo>
                  <a:lnTo>
                    <a:pt x="208" y="957"/>
                  </a:lnTo>
                  <a:lnTo>
                    <a:pt x="213" y="992"/>
                  </a:lnTo>
                  <a:lnTo>
                    <a:pt x="219" y="1020"/>
                  </a:lnTo>
                  <a:lnTo>
                    <a:pt x="225" y="1049"/>
                  </a:lnTo>
                  <a:lnTo>
                    <a:pt x="225" y="1078"/>
                  </a:lnTo>
                  <a:lnTo>
                    <a:pt x="236" y="1107"/>
                  </a:lnTo>
                  <a:lnTo>
                    <a:pt x="236" y="1130"/>
                  </a:lnTo>
                  <a:lnTo>
                    <a:pt x="242" y="1159"/>
                  </a:lnTo>
                  <a:lnTo>
                    <a:pt x="248" y="1182"/>
                  </a:lnTo>
                  <a:lnTo>
                    <a:pt x="254" y="1205"/>
                  </a:lnTo>
                  <a:lnTo>
                    <a:pt x="254" y="1228"/>
                  </a:lnTo>
                  <a:lnTo>
                    <a:pt x="260" y="1257"/>
                  </a:lnTo>
                  <a:lnTo>
                    <a:pt x="265" y="1274"/>
                  </a:lnTo>
                  <a:lnTo>
                    <a:pt x="271" y="1297"/>
                  </a:lnTo>
                  <a:lnTo>
                    <a:pt x="277" y="1320"/>
                  </a:lnTo>
                  <a:lnTo>
                    <a:pt x="283" y="1337"/>
                  </a:lnTo>
                  <a:lnTo>
                    <a:pt x="283" y="1355"/>
                  </a:lnTo>
                  <a:lnTo>
                    <a:pt x="288" y="1372"/>
                  </a:lnTo>
                  <a:lnTo>
                    <a:pt x="294" y="1389"/>
                  </a:lnTo>
                  <a:lnTo>
                    <a:pt x="300" y="1401"/>
                  </a:lnTo>
                  <a:lnTo>
                    <a:pt x="306" y="1418"/>
                  </a:lnTo>
                  <a:lnTo>
                    <a:pt x="311" y="1430"/>
                  </a:lnTo>
                  <a:lnTo>
                    <a:pt x="236" y="1464"/>
                  </a:lnTo>
                  <a:lnTo>
                    <a:pt x="236" y="1459"/>
                  </a:lnTo>
                  <a:lnTo>
                    <a:pt x="231" y="1453"/>
                  </a:lnTo>
                  <a:lnTo>
                    <a:pt x="231" y="1441"/>
                  </a:lnTo>
                  <a:lnTo>
                    <a:pt x="225" y="1424"/>
                  </a:lnTo>
                  <a:lnTo>
                    <a:pt x="225" y="1401"/>
                  </a:lnTo>
                  <a:lnTo>
                    <a:pt x="219" y="1378"/>
                  </a:lnTo>
                  <a:lnTo>
                    <a:pt x="213" y="1361"/>
                  </a:lnTo>
                  <a:lnTo>
                    <a:pt x="213" y="1343"/>
                  </a:lnTo>
                  <a:lnTo>
                    <a:pt x="208" y="1326"/>
                  </a:lnTo>
                  <a:lnTo>
                    <a:pt x="208" y="1314"/>
                  </a:lnTo>
                  <a:lnTo>
                    <a:pt x="202" y="1291"/>
                  </a:lnTo>
                  <a:lnTo>
                    <a:pt x="196" y="1274"/>
                  </a:lnTo>
                  <a:lnTo>
                    <a:pt x="190" y="1257"/>
                  </a:lnTo>
                  <a:lnTo>
                    <a:pt x="190" y="1234"/>
                  </a:lnTo>
                  <a:lnTo>
                    <a:pt x="184" y="1211"/>
                  </a:lnTo>
                  <a:lnTo>
                    <a:pt x="179" y="1193"/>
                  </a:lnTo>
                  <a:lnTo>
                    <a:pt x="173" y="1170"/>
                  </a:lnTo>
                  <a:lnTo>
                    <a:pt x="173" y="1147"/>
                  </a:lnTo>
                  <a:lnTo>
                    <a:pt x="167" y="1124"/>
                  </a:lnTo>
                  <a:lnTo>
                    <a:pt x="161" y="1101"/>
                  </a:lnTo>
                  <a:lnTo>
                    <a:pt x="156" y="1072"/>
                  </a:lnTo>
                  <a:lnTo>
                    <a:pt x="156" y="1049"/>
                  </a:lnTo>
                  <a:lnTo>
                    <a:pt x="150" y="1020"/>
                  </a:lnTo>
                  <a:lnTo>
                    <a:pt x="144" y="997"/>
                  </a:lnTo>
                  <a:lnTo>
                    <a:pt x="138" y="969"/>
                  </a:lnTo>
                  <a:lnTo>
                    <a:pt x="132" y="946"/>
                  </a:lnTo>
                  <a:lnTo>
                    <a:pt x="127" y="917"/>
                  </a:lnTo>
                  <a:lnTo>
                    <a:pt x="121" y="888"/>
                  </a:lnTo>
                  <a:lnTo>
                    <a:pt x="115" y="859"/>
                  </a:lnTo>
                  <a:lnTo>
                    <a:pt x="115" y="830"/>
                  </a:lnTo>
                  <a:lnTo>
                    <a:pt x="104" y="796"/>
                  </a:lnTo>
                  <a:lnTo>
                    <a:pt x="104" y="767"/>
                  </a:lnTo>
                  <a:lnTo>
                    <a:pt x="98" y="738"/>
                  </a:lnTo>
                  <a:lnTo>
                    <a:pt x="92" y="709"/>
                  </a:lnTo>
                  <a:lnTo>
                    <a:pt x="86" y="675"/>
                  </a:lnTo>
                  <a:lnTo>
                    <a:pt x="80" y="646"/>
                  </a:lnTo>
                  <a:lnTo>
                    <a:pt x="75" y="617"/>
                  </a:lnTo>
                  <a:lnTo>
                    <a:pt x="75" y="588"/>
                  </a:lnTo>
                  <a:lnTo>
                    <a:pt x="69" y="554"/>
                  </a:lnTo>
                  <a:lnTo>
                    <a:pt x="63" y="525"/>
                  </a:lnTo>
                  <a:lnTo>
                    <a:pt x="57" y="496"/>
                  </a:lnTo>
                  <a:lnTo>
                    <a:pt x="52" y="467"/>
                  </a:lnTo>
                  <a:lnTo>
                    <a:pt x="46" y="438"/>
                  </a:lnTo>
                  <a:lnTo>
                    <a:pt x="40" y="404"/>
                  </a:lnTo>
                  <a:lnTo>
                    <a:pt x="40" y="375"/>
                  </a:lnTo>
                  <a:lnTo>
                    <a:pt x="34" y="346"/>
                  </a:lnTo>
                  <a:lnTo>
                    <a:pt x="28" y="317"/>
                  </a:lnTo>
                  <a:lnTo>
                    <a:pt x="28" y="288"/>
                  </a:lnTo>
                  <a:lnTo>
                    <a:pt x="23" y="260"/>
                  </a:lnTo>
                  <a:lnTo>
                    <a:pt x="17" y="231"/>
                  </a:lnTo>
                  <a:lnTo>
                    <a:pt x="11" y="202"/>
                  </a:lnTo>
                  <a:lnTo>
                    <a:pt x="11" y="173"/>
                  </a:lnTo>
                  <a:lnTo>
                    <a:pt x="11" y="144"/>
                  </a:lnTo>
                  <a:lnTo>
                    <a:pt x="5" y="116"/>
                  </a:lnTo>
                  <a:lnTo>
                    <a:pt x="5" y="87"/>
                  </a:lnTo>
                  <a:lnTo>
                    <a:pt x="0" y="64"/>
                  </a:lnTo>
                  <a:lnTo>
                    <a:pt x="0" y="41"/>
                  </a:lnTo>
                  <a:lnTo>
                    <a:pt x="0" y="18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79" name="Freeform 59"/>
            <p:cNvSpPr>
              <a:spLocks/>
            </p:cNvSpPr>
            <p:nvPr/>
          </p:nvSpPr>
          <p:spPr bwMode="auto">
            <a:xfrm>
              <a:off x="5222" y="3280"/>
              <a:ext cx="370" cy="1418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70" y="29"/>
                </a:cxn>
                <a:cxn ang="0">
                  <a:pos x="75" y="69"/>
                </a:cxn>
                <a:cxn ang="0">
                  <a:pos x="75" y="98"/>
                </a:cxn>
                <a:cxn ang="0">
                  <a:pos x="75" y="132"/>
                </a:cxn>
                <a:cxn ang="0">
                  <a:pos x="81" y="173"/>
                </a:cxn>
                <a:cxn ang="0">
                  <a:pos x="87" y="219"/>
                </a:cxn>
                <a:cxn ang="0">
                  <a:pos x="93" y="265"/>
                </a:cxn>
                <a:cxn ang="0">
                  <a:pos x="98" y="311"/>
                </a:cxn>
                <a:cxn ang="0">
                  <a:pos x="104" y="363"/>
                </a:cxn>
                <a:cxn ang="0">
                  <a:pos x="110" y="415"/>
                </a:cxn>
                <a:cxn ang="0">
                  <a:pos x="116" y="467"/>
                </a:cxn>
                <a:cxn ang="0">
                  <a:pos x="127" y="524"/>
                </a:cxn>
                <a:cxn ang="0">
                  <a:pos x="139" y="582"/>
                </a:cxn>
                <a:cxn ang="0">
                  <a:pos x="145" y="639"/>
                </a:cxn>
                <a:cxn ang="0">
                  <a:pos x="156" y="697"/>
                </a:cxn>
                <a:cxn ang="0">
                  <a:pos x="168" y="755"/>
                </a:cxn>
                <a:cxn ang="0">
                  <a:pos x="174" y="812"/>
                </a:cxn>
                <a:cxn ang="0">
                  <a:pos x="191" y="864"/>
                </a:cxn>
                <a:cxn ang="0">
                  <a:pos x="202" y="922"/>
                </a:cxn>
                <a:cxn ang="0">
                  <a:pos x="214" y="974"/>
                </a:cxn>
                <a:cxn ang="0">
                  <a:pos x="231" y="1026"/>
                </a:cxn>
                <a:cxn ang="0">
                  <a:pos x="243" y="1072"/>
                </a:cxn>
                <a:cxn ang="0">
                  <a:pos x="254" y="1118"/>
                </a:cxn>
                <a:cxn ang="0">
                  <a:pos x="272" y="1158"/>
                </a:cxn>
                <a:cxn ang="0">
                  <a:pos x="289" y="1199"/>
                </a:cxn>
                <a:cxn ang="0">
                  <a:pos x="306" y="1233"/>
                </a:cxn>
                <a:cxn ang="0">
                  <a:pos x="324" y="1262"/>
                </a:cxn>
                <a:cxn ang="0">
                  <a:pos x="347" y="1302"/>
                </a:cxn>
                <a:cxn ang="0">
                  <a:pos x="341" y="1418"/>
                </a:cxn>
                <a:cxn ang="0">
                  <a:pos x="330" y="1412"/>
                </a:cxn>
                <a:cxn ang="0">
                  <a:pos x="306" y="1389"/>
                </a:cxn>
                <a:cxn ang="0">
                  <a:pos x="289" y="1366"/>
                </a:cxn>
                <a:cxn ang="0">
                  <a:pos x="266" y="1337"/>
                </a:cxn>
                <a:cxn ang="0">
                  <a:pos x="243" y="1291"/>
                </a:cxn>
                <a:cxn ang="0">
                  <a:pos x="231" y="1262"/>
                </a:cxn>
                <a:cxn ang="0">
                  <a:pos x="226" y="1233"/>
                </a:cxn>
                <a:cxn ang="0">
                  <a:pos x="208" y="1199"/>
                </a:cxn>
                <a:cxn ang="0">
                  <a:pos x="197" y="1158"/>
                </a:cxn>
                <a:cxn ang="0">
                  <a:pos x="179" y="1112"/>
                </a:cxn>
                <a:cxn ang="0">
                  <a:pos x="168" y="1066"/>
                </a:cxn>
                <a:cxn ang="0">
                  <a:pos x="150" y="1008"/>
                </a:cxn>
                <a:cxn ang="0">
                  <a:pos x="139" y="951"/>
                </a:cxn>
                <a:cxn ang="0">
                  <a:pos x="127" y="887"/>
                </a:cxn>
                <a:cxn ang="0">
                  <a:pos x="110" y="818"/>
                </a:cxn>
                <a:cxn ang="0">
                  <a:pos x="98" y="743"/>
                </a:cxn>
                <a:cxn ang="0">
                  <a:pos x="81" y="657"/>
                </a:cxn>
                <a:cxn ang="0">
                  <a:pos x="70" y="570"/>
                </a:cxn>
                <a:cxn ang="0">
                  <a:pos x="52" y="478"/>
                </a:cxn>
                <a:cxn ang="0">
                  <a:pos x="41" y="374"/>
                </a:cxn>
                <a:cxn ang="0">
                  <a:pos x="23" y="265"/>
                </a:cxn>
                <a:cxn ang="0">
                  <a:pos x="12" y="150"/>
                </a:cxn>
                <a:cxn ang="0">
                  <a:pos x="0" y="29"/>
                </a:cxn>
                <a:cxn ang="0">
                  <a:pos x="70" y="0"/>
                </a:cxn>
              </a:cxnLst>
              <a:rect l="0" t="0" r="r" b="b"/>
              <a:pathLst>
                <a:path w="370" h="1418">
                  <a:moveTo>
                    <a:pt x="70" y="0"/>
                  </a:moveTo>
                  <a:lnTo>
                    <a:pt x="70" y="0"/>
                  </a:lnTo>
                  <a:lnTo>
                    <a:pt x="70" y="17"/>
                  </a:lnTo>
                  <a:lnTo>
                    <a:pt x="70" y="29"/>
                  </a:lnTo>
                  <a:lnTo>
                    <a:pt x="75" y="57"/>
                  </a:lnTo>
                  <a:lnTo>
                    <a:pt x="75" y="69"/>
                  </a:lnTo>
                  <a:lnTo>
                    <a:pt x="75" y="86"/>
                  </a:lnTo>
                  <a:lnTo>
                    <a:pt x="75" y="98"/>
                  </a:lnTo>
                  <a:lnTo>
                    <a:pt x="75" y="121"/>
                  </a:lnTo>
                  <a:lnTo>
                    <a:pt x="75" y="132"/>
                  </a:lnTo>
                  <a:lnTo>
                    <a:pt x="81" y="155"/>
                  </a:lnTo>
                  <a:lnTo>
                    <a:pt x="81" y="173"/>
                  </a:lnTo>
                  <a:lnTo>
                    <a:pt x="87" y="196"/>
                  </a:lnTo>
                  <a:lnTo>
                    <a:pt x="87" y="219"/>
                  </a:lnTo>
                  <a:lnTo>
                    <a:pt x="87" y="242"/>
                  </a:lnTo>
                  <a:lnTo>
                    <a:pt x="93" y="265"/>
                  </a:lnTo>
                  <a:lnTo>
                    <a:pt x="93" y="288"/>
                  </a:lnTo>
                  <a:lnTo>
                    <a:pt x="98" y="311"/>
                  </a:lnTo>
                  <a:lnTo>
                    <a:pt x="104" y="334"/>
                  </a:lnTo>
                  <a:lnTo>
                    <a:pt x="104" y="363"/>
                  </a:lnTo>
                  <a:lnTo>
                    <a:pt x="110" y="392"/>
                  </a:lnTo>
                  <a:lnTo>
                    <a:pt x="110" y="415"/>
                  </a:lnTo>
                  <a:lnTo>
                    <a:pt x="116" y="444"/>
                  </a:lnTo>
                  <a:lnTo>
                    <a:pt x="116" y="467"/>
                  </a:lnTo>
                  <a:lnTo>
                    <a:pt x="122" y="501"/>
                  </a:lnTo>
                  <a:lnTo>
                    <a:pt x="127" y="524"/>
                  </a:lnTo>
                  <a:lnTo>
                    <a:pt x="133" y="559"/>
                  </a:lnTo>
                  <a:lnTo>
                    <a:pt x="139" y="582"/>
                  </a:lnTo>
                  <a:lnTo>
                    <a:pt x="145" y="616"/>
                  </a:lnTo>
                  <a:lnTo>
                    <a:pt x="145" y="639"/>
                  </a:lnTo>
                  <a:lnTo>
                    <a:pt x="150" y="668"/>
                  </a:lnTo>
                  <a:lnTo>
                    <a:pt x="156" y="697"/>
                  </a:lnTo>
                  <a:lnTo>
                    <a:pt x="162" y="726"/>
                  </a:lnTo>
                  <a:lnTo>
                    <a:pt x="168" y="755"/>
                  </a:lnTo>
                  <a:lnTo>
                    <a:pt x="174" y="784"/>
                  </a:lnTo>
                  <a:lnTo>
                    <a:pt x="174" y="812"/>
                  </a:lnTo>
                  <a:lnTo>
                    <a:pt x="185" y="841"/>
                  </a:lnTo>
                  <a:lnTo>
                    <a:pt x="191" y="864"/>
                  </a:lnTo>
                  <a:lnTo>
                    <a:pt x="197" y="893"/>
                  </a:lnTo>
                  <a:lnTo>
                    <a:pt x="202" y="922"/>
                  </a:lnTo>
                  <a:lnTo>
                    <a:pt x="208" y="951"/>
                  </a:lnTo>
                  <a:lnTo>
                    <a:pt x="214" y="974"/>
                  </a:lnTo>
                  <a:lnTo>
                    <a:pt x="220" y="997"/>
                  </a:lnTo>
                  <a:lnTo>
                    <a:pt x="231" y="1026"/>
                  </a:lnTo>
                  <a:lnTo>
                    <a:pt x="237" y="1054"/>
                  </a:lnTo>
                  <a:lnTo>
                    <a:pt x="243" y="1072"/>
                  </a:lnTo>
                  <a:lnTo>
                    <a:pt x="249" y="1095"/>
                  </a:lnTo>
                  <a:lnTo>
                    <a:pt x="254" y="1118"/>
                  </a:lnTo>
                  <a:lnTo>
                    <a:pt x="260" y="1141"/>
                  </a:lnTo>
                  <a:lnTo>
                    <a:pt x="272" y="1158"/>
                  </a:lnTo>
                  <a:lnTo>
                    <a:pt x="278" y="1181"/>
                  </a:lnTo>
                  <a:lnTo>
                    <a:pt x="289" y="1199"/>
                  </a:lnTo>
                  <a:lnTo>
                    <a:pt x="295" y="1216"/>
                  </a:lnTo>
                  <a:lnTo>
                    <a:pt x="306" y="1233"/>
                  </a:lnTo>
                  <a:lnTo>
                    <a:pt x="312" y="1250"/>
                  </a:lnTo>
                  <a:lnTo>
                    <a:pt x="324" y="1262"/>
                  </a:lnTo>
                  <a:lnTo>
                    <a:pt x="330" y="1279"/>
                  </a:lnTo>
                  <a:lnTo>
                    <a:pt x="347" y="1302"/>
                  </a:lnTo>
                  <a:lnTo>
                    <a:pt x="370" y="1325"/>
                  </a:lnTo>
                  <a:lnTo>
                    <a:pt x="341" y="1418"/>
                  </a:lnTo>
                  <a:lnTo>
                    <a:pt x="335" y="1412"/>
                  </a:lnTo>
                  <a:lnTo>
                    <a:pt x="330" y="1412"/>
                  </a:lnTo>
                  <a:lnTo>
                    <a:pt x="318" y="1400"/>
                  </a:lnTo>
                  <a:lnTo>
                    <a:pt x="306" y="1389"/>
                  </a:lnTo>
                  <a:lnTo>
                    <a:pt x="295" y="1377"/>
                  </a:lnTo>
                  <a:lnTo>
                    <a:pt x="289" y="1366"/>
                  </a:lnTo>
                  <a:lnTo>
                    <a:pt x="278" y="1348"/>
                  </a:lnTo>
                  <a:lnTo>
                    <a:pt x="266" y="1337"/>
                  </a:lnTo>
                  <a:lnTo>
                    <a:pt x="254" y="1314"/>
                  </a:lnTo>
                  <a:lnTo>
                    <a:pt x="243" y="1291"/>
                  </a:lnTo>
                  <a:lnTo>
                    <a:pt x="237" y="1274"/>
                  </a:lnTo>
                  <a:lnTo>
                    <a:pt x="231" y="1262"/>
                  </a:lnTo>
                  <a:lnTo>
                    <a:pt x="231" y="1245"/>
                  </a:lnTo>
                  <a:lnTo>
                    <a:pt x="226" y="1233"/>
                  </a:lnTo>
                  <a:lnTo>
                    <a:pt x="214" y="1216"/>
                  </a:lnTo>
                  <a:lnTo>
                    <a:pt x="208" y="1199"/>
                  </a:lnTo>
                  <a:lnTo>
                    <a:pt x="202" y="1176"/>
                  </a:lnTo>
                  <a:lnTo>
                    <a:pt x="197" y="1158"/>
                  </a:lnTo>
                  <a:lnTo>
                    <a:pt x="185" y="1135"/>
                  </a:lnTo>
                  <a:lnTo>
                    <a:pt x="179" y="1112"/>
                  </a:lnTo>
                  <a:lnTo>
                    <a:pt x="174" y="1089"/>
                  </a:lnTo>
                  <a:lnTo>
                    <a:pt x="168" y="1066"/>
                  </a:lnTo>
                  <a:lnTo>
                    <a:pt x="162" y="1037"/>
                  </a:lnTo>
                  <a:lnTo>
                    <a:pt x="150" y="1008"/>
                  </a:lnTo>
                  <a:lnTo>
                    <a:pt x="145" y="980"/>
                  </a:lnTo>
                  <a:lnTo>
                    <a:pt x="139" y="951"/>
                  </a:lnTo>
                  <a:lnTo>
                    <a:pt x="133" y="916"/>
                  </a:lnTo>
                  <a:lnTo>
                    <a:pt x="127" y="887"/>
                  </a:lnTo>
                  <a:lnTo>
                    <a:pt x="116" y="853"/>
                  </a:lnTo>
                  <a:lnTo>
                    <a:pt x="110" y="818"/>
                  </a:lnTo>
                  <a:lnTo>
                    <a:pt x="104" y="778"/>
                  </a:lnTo>
                  <a:lnTo>
                    <a:pt x="98" y="743"/>
                  </a:lnTo>
                  <a:lnTo>
                    <a:pt x="87" y="697"/>
                  </a:lnTo>
                  <a:lnTo>
                    <a:pt x="81" y="657"/>
                  </a:lnTo>
                  <a:lnTo>
                    <a:pt x="75" y="616"/>
                  </a:lnTo>
                  <a:lnTo>
                    <a:pt x="70" y="570"/>
                  </a:lnTo>
                  <a:lnTo>
                    <a:pt x="58" y="524"/>
                  </a:lnTo>
                  <a:lnTo>
                    <a:pt x="52" y="478"/>
                  </a:lnTo>
                  <a:lnTo>
                    <a:pt x="46" y="426"/>
                  </a:lnTo>
                  <a:lnTo>
                    <a:pt x="41" y="374"/>
                  </a:lnTo>
                  <a:lnTo>
                    <a:pt x="29" y="317"/>
                  </a:lnTo>
                  <a:lnTo>
                    <a:pt x="23" y="265"/>
                  </a:lnTo>
                  <a:lnTo>
                    <a:pt x="18" y="207"/>
                  </a:lnTo>
                  <a:lnTo>
                    <a:pt x="12" y="150"/>
                  </a:lnTo>
                  <a:lnTo>
                    <a:pt x="6" y="86"/>
                  </a:lnTo>
                  <a:lnTo>
                    <a:pt x="0" y="29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80" name="Freeform 60"/>
            <p:cNvSpPr>
              <a:spLocks/>
            </p:cNvSpPr>
            <p:nvPr/>
          </p:nvSpPr>
          <p:spPr bwMode="auto">
            <a:xfrm>
              <a:off x="2426" y="3141"/>
              <a:ext cx="849" cy="1943"/>
            </a:xfrm>
            <a:custGeom>
              <a:avLst/>
              <a:gdLst/>
              <a:ahLst/>
              <a:cxnLst>
                <a:cxn ang="0">
                  <a:pos x="422" y="18"/>
                </a:cxn>
                <a:cxn ang="0">
                  <a:pos x="410" y="87"/>
                </a:cxn>
                <a:cxn ang="0">
                  <a:pos x="399" y="150"/>
                </a:cxn>
                <a:cxn ang="0">
                  <a:pos x="382" y="225"/>
                </a:cxn>
                <a:cxn ang="0">
                  <a:pos x="358" y="306"/>
                </a:cxn>
                <a:cxn ang="0">
                  <a:pos x="341" y="404"/>
                </a:cxn>
                <a:cxn ang="0">
                  <a:pos x="318" y="502"/>
                </a:cxn>
                <a:cxn ang="0">
                  <a:pos x="283" y="606"/>
                </a:cxn>
                <a:cxn ang="0">
                  <a:pos x="249" y="721"/>
                </a:cxn>
                <a:cxn ang="0">
                  <a:pos x="214" y="830"/>
                </a:cxn>
                <a:cxn ang="0">
                  <a:pos x="174" y="946"/>
                </a:cxn>
                <a:cxn ang="0">
                  <a:pos x="133" y="1055"/>
                </a:cxn>
                <a:cxn ang="0">
                  <a:pos x="87" y="1170"/>
                </a:cxn>
                <a:cxn ang="0">
                  <a:pos x="41" y="1274"/>
                </a:cxn>
                <a:cxn ang="0">
                  <a:pos x="0" y="1366"/>
                </a:cxn>
                <a:cxn ang="0">
                  <a:pos x="23" y="1441"/>
                </a:cxn>
                <a:cxn ang="0">
                  <a:pos x="93" y="1551"/>
                </a:cxn>
                <a:cxn ang="0">
                  <a:pos x="150" y="1608"/>
                </a:cxn>
                <a:cxn ang="0">
                  <a:pos x="231" y="1649"/>
                </a:cxn>
                <a:cxn ang="0">
                  <a:pos x="301" y="1666"/>
                </a:cxn>
                <a:cxn ang="0">
                  <a:pos x="335" y="1689"/>
                </a:cxn>
                <a:cxn ang="0">
                  <a:pos x="382" y="1776"/>
                </a:cxn>
                <a:cxn ang="0">
                  <a:pos x="428" y="1833"/>
                </a:cxn>
                <a:cxn ang="0">
                  <a:pos x="491" y="1879"/>
                </a:cxn>
                <a:cxn ang="0">
                  <a:pos x="584" y="1920"/>
                </a:cxn>
                <a:cxn ang="0">
                  <a:pos x="665" y="1937"/>
                </a:cxn>
                <a:cxn ang="0">
                  <a:pos x="728" y="1937"/>
                </a:cxn>
                <a:cxn ang="0">
                  <a:pos x="803" y="1931"/>
                </a:cxn>
                <a:cxn ang="0">
                  <a:pos x="803" y="1851"/>
                </a:cxn>
                <a:cxn ang="0">
                  <a:pos x="740" y="1856"/>
                </a:cxn>
                <a:cxn ang="0">
                  <a:pos x="676" y="1856"/>
                </a:cxn>
                <a:cxn ang="0">
                  <a:pos x="607" y="1845"/>
                </a:cxn>
                <a:cxn ang="0">
                  <a:pos x="538" y="1816"/>
                </a:cxn>
                <a:cxn ang="0">
                  <a:pos x="468" y="1764"/>
                </a:cxn>
                <a:cxn ang="0">
                  <a:pos x="405" y="1683"/>
                </a:cxn>
                <a:cxn ang="0">
                  <a:pos x="382" y="1620"/>
                </a:cxn>
                <a:cxn ang="0">
                  <a:pos x="347" y="1597"/>
                </a:cxn>
                <a:cxn ang="0">
                  <a:pos x="266" y="1568"/>
                </a:cxn>
                <a:cxn ang="0">
                  <a:pos x="162" y="1511"/>
                </a:cxn>
                <a:cxn ang="0">
                  <a:pos x="116" y="1447"/>
                </a:cxn>
                <a:cxn ang="0">
                  <a:pos x="98" y="1384"/>
                </a:cxn>
                <a:cxn ang="0">
                  <a:pos x="104" y="1349"/>
                </a:cxn>
                <a:cxn ang="0">
                  <a:pos x="133" y="1274"/>
                </a:cxn>
                <a:cxn ang="0">
                  <a:pos x="162" y="1211"/>
                </a:cxn>
                <a:cxn ang="0">
                  <a:pos x="191" y="1136"/>
                </a:cxn>
                <a:cxn ang="0">
                  <a:pos x="220" y="1055"/>
                </a:cxn>
                <a:cxn ang="0">
                  <a:pos x="254" y="969"/>
                </a:cxn>
                <a:cxn ang="0">
                  <a:pos x="295" y="865"/>
                </a:cxn>
                <a:cxn ang="0">
                  <a:pos x="330" y="761"/>
                </a:cxn>
                <a:cxn ang="0">
                  <a:pos x="358" y="652"/>
                </a:cxn>
                <a:cxn ang="0">
                  <a:pos x="393" y="542"/>
                </a:cxn>
                <a:cxn ang="0">
                  <a:pos x="422" y="433"/>
                </a:cxn>
                <a:cxn ang="0">
                  <a:pos x="445" y="323"/>
                </a:cxn>
                <a:cxn ang="0">
                  <a:pos x="468" y="219"/>
                </a:cxn>
                <a:cxn ang="0">
                  <a:pos x="480" y="121"/>
                </a:cxn>
                <a:cxn ang="0">
                  <a:pos x="428" y="0"/>
                </a:cxn>
              </a:cxnLst>
              <a:rect l="0" t="0" r="r" b="b"/>
              <a:pathLst>
                <a:path w="849" h="1943">
                  <a:moveTo>
                    <a:pt x="428" y="0"/>
                  </a:moveTo>
                  <a:lnTo>
                    <a:pt x="428" y="0"/>
                  </a:lnTo>
                  <a:lnTo>
                    <a:pt x="428" y="12"/>
                  </a:lnTo>
                  <a:lnTo>
                    <a:pt x="422" y="18"/>
                  </a:lnTo>
                  <a:lnTo>
                    <a:pt x="422" y="35"/>
                  </a:lnTo>
                  <a:lnTo>
                    <a:pt x="416" y="52"/>
                  </a:lnTo>
                  <a:lnTo>
                    <a:pt x="410" y="81"/>
                  </a:lnTo>
                  <a:lnTo>
                    <a:pt x="410" y="87"/>
                  </a:lnTo>
                  <a:lnTo>
                    <a:pt x="405" y="104"/>
                  </a:lnTo>
                  <a:lnTo>
                    <a:pt x="405" y="121"/>
                  </a:lnTo>
                  <a:lnTo>
                    <a:pt x="405" y="139"/>
                  </a:lnTo>
                  <a:lnTo>
                    <a:pt x="399" y="150"/>
                  </a:lnTo>
                  <a:lnTo>
                    <a:pt x="393" y="168"/>
                  </a:lnTo>
                  <a:lnTo>
                    <a:pt x="387" y="185"/>
                  </a:lnTo>
                  <a:lnTo>
                    <a:pt x="387" y="202"/>
                  </a:lnTo>
                  <a:lnTo>
                    <a:pt x="382" y="225"/>
                  </a:lnTo>
                  <a:lnTo>
                    <a:pt x="376" y="242"/>
                  </a:lnTo>
                  <a:lnTo>
                    <a:pt x="370" y="265"/>
                  </a:lnTo>
                  <a:lnTo>
                    <a:pt x="370" y="289"/>
                  </a:lnTo>
                  <a:lnTo>
                    <a:pt x="358" y="306"/>
                  </a:lnTo>
                  <a:lnTo>
                    <a:pt x="358" y="329"/>
                  </a:lnTo>
                  <a:lnTo>
                    <a:pt x="353" y="352"/>
                  </a:lnTo>
                  <a:lnTo>
                    <a:pt x="347" y="381"/>
                  </a:lnTo>
                  <a:lnTo>
                    <a:pt x="341" y="404"/>
                  </a:lnTo>
                  <a:lnTo>
                    <a:pt x="335" y="427"/>
                  </a:lnTo>
                  <a:lnTo>
                    <a:pt x="330" y="450"/>
                  </a:lnTo>
                  <a:lnTo>
                    <a:pt x="324" y="479"/>
                  </a:lnTo>
                  <a:lnTo>
                    <a:pt x="318" y="502"/>
                  </a:lnTo>
                  <a:lnTo>
                    <a:pt x="306" y="531"/>
                  </a:lnTo>
                  <a:lnTo>
                    <a:pt x="301" y="554"/>
                  </a:lnTo>
                  <a:lnTo>
                    <a:pt x="295" y="583"/>
                  </a:lnTo>
                  <a:lnTo>
                    <a:pt x="283" y="606"/>
                  </a:lnTo>
                  <a:lnTo>
                    <a:pt x="278" y="640"/>
                  </a:lnTo>
                  <a:lnTo>
                    <a:pt x="272" y="663"/>
                  </a:lnTo>
                  <a:lnTo>
                    <a:pt x="260" y="692"/>
                  </a:lnTo>
                  <a:lnTo>
                    <a:pt x="249" y="721"/>
                  </a:lnTo>
                  <a:lnTo>
                    <a:pt x="243" y="750"/>
                  </a:lnTo>
                  <a:lnTo>
                    <a:pt x="231" y="773"/>
                  </a:lnTo>
                  <a:lnTo>
                    <a:pt x="226" y="802"/>
                  </a:lnTo>
                  <a:lnTo>
                    <a:pt x="214" y="830"/>
                  </a:lnTo>
                  <a:lnTo>
                    <a:pt x="208" y="859"/>
                  </a:lnTo>
                  <a:lnTo>
                    <a:pt x="197" y="888"/>
                  </a:lnTo>
                  <a:lnTo>
                    <a:pt x="191" y="917"/>
                  </a:lnTo>
                  <a:lnTo>
                    <a:pt x="174" y="946"/>
                  </a:lnTo>
                  <a:lnTo>
                    <a:pt x="168" y="974"/>
                  </a:lnTo>
                  <a:lnTo>
                    <a:pt x="156" y="1003"/>
                  </a:lnTo>
                  <a:lnTo>
                    <a:pt x="145" y="1032"/>
                  </a:lnTo>
                  <a:lnTo>
                    <a:pt x="133" y="1055"/>
                  </a:lnTo>
                  <a:lnTo>
                    <a:pt x="122" y="1084"/>
                  </a:lnTo>
                  <a:lnTo>
                    <a:pt x="116" y="1113"/>
                  </a:lnTo>
                  <a:lnTo>
                    <a:pt x="104" y="1142"/>
                  </a:lnTo>
                  <a:lnTo>
                    <a:pt x="87" y="1170"/>
                  </a:lnTo>
                  <a:lnTo>
                    <a:pt x="75" y="1199"/>
                  </a:lnTo>
                  <a:lnTo>
                    <a:pt x="64" y="1222"/>
                  </a:lnTo>
                  <a:lnTo>
                    <a:pt x="52" y="1251"/>
                  </a:lnTo>
                  <a:lnTo>
                    <a:pt x="41" y="1274"/>
                  </a:lnTo>
                  <a:lnTo>
                    <a:pt x="23" y="1303"/>
                  </a:lnTo>
                  <a:lnTo>
                    <a:pt x="12" y="1326"/>
                  </a:lnTo>
                  <a:lnTo>
                    <a:pt x="0" y="1355"/>
                  </a:lnTo>
                  <a:lnTo>
                    <a:pt x="0" y="1366"/>
                  </a:lnTo>
                  <a:lnTo>
                    <a:pt x="0" y="1384"/>
                  </a:lnTo>
                  <a:lnTo>
                    <a:pt x="12" y="1401"/>
                  </a:lnTo>
                  <a:lnTo>
                    <a:pt x="12" y="1418"/>
                  </a:lnTo>
                  <a:lnTo>
                    <a:pt x="23" y="1441"/>
                  </a:lnTo>
                  <a:lnTo>
                    <a:pt x="35" y="1470"/>
                  </a:lnTo>
                  <a:lnTo>
                    <a:pt x="52" y="1499"/>
                  </a:lnTo>
                  <a:lnTo>
                    <a:pt x="70" y="1528"/>
                  </a:lnTo>
                  <a:lnTo>
                    <a:pt x="93" y="1551"/>
                  </a:lnTo>
                  <a:lnTo>
                    <a:pt x="104" y="1562"/>
                  </a:lnTo>
                  <a:lnTo>
                    <a:pt x="116" y="1580"/>
                  </a:lnTo>
                  <a:lnTo>
                    <a:pt x="133" y="1591"/>
                  </a:lnTo>
                  <a:lnTo>
                    <a:pt x="150" y="1608"/>
                  </a:lnTo>
                  <a:lnTo>
                    <a:pt x="168" y="1620"/>
                  </a:lnTo>
                  <a:lnTo>
                    <a:pt x="185" y="1632"/>
                  </a:lnTo>
                  <a:lnTo>
                    <a:pt x="208" y="1637"/>
                  </a:lnTo>
                  <a:lnTo>
                    <a:pt x="231" y="1649"/>
                  </a:lnTo>
                  <a:lnTo>
                    <a:pt x="254" y="1655"/>
                  </a:lnTo>
                  <a:lnTo>
                    <a:pt x="278" y="1660"/>
                  </a:lnTo>
                  <a:lnTo>
                    <a:pt x="289" y="1666"/>
                  </a:lnTo>
                  <a:lnTo>
                    <a:pt x="301" y="1666"/>
                  </a:lnTo>
                  <a:lnTo>
                    <a:pt x="318" y="1672"/>
                  </a:lnTo>
                  <a:lnTo>
                    <a:pt x="335" y="1678"/>
                  </a:lnTo>
                  <a:lnTo>
                    <a:pt x="335" y="1678"/>
                  </a:lnTo>
                  <a:lnTo>
                    <a:pt x="335" y="1689"/>
                  </a:lnTo>
                  <a:lnTo>
                    <a:pt x="341" y="1701"/>
                  </a:lnTo>
                  <a:lnTo>
                    <a:pt x="353" y="1724"/>
                  </a:lnTo>
                  <a:lnTo>
                    <a:pt x="364" y="1747"/>
                  </a:lnTo>
                  <a:lnTo>
                    <a:pt x="382" y="1776"/>
                  </a:lnTo>
                  <a:lnTo>
                    <a:pt x="387" y="1787"/>
                  </a:lnTo>
                  <a:lnTo>
                    <a:pt x="399" y="1804"/>
                  </a:lnTo>
                  <a:lnTo>
                    <a:pt x="410" y="1816"/>
                  </a:lnTo>
                  <a:lnTo>
                    <a:pt x="428" y="1833"/>
                  </a:lnTo>
                  <a:lnTo>
                    <a:pt x="439" y="1845"/>
                  </a:lnTo>
                  <a:lnTo>
                    <a:pt x="457" y="1856"/>
                  </a:lnTo>
                  <a:lnTo>
                    <a:pt x="474" y="1868"/>
                  </a:lnTo>
                  <a:lnTo>
                    <a:pt x="491" y="1879"/>
                  </a:lnTo>
                  <a:lnTo>
                    <a:pt x="509" y="1891"/>
                  </a:lnTo>
                  <a:lnTo>
                    <a:pt x="532" y="1902"/>
                  </a:lnTo>
                  <a:lnTo>
                    <a:pt x="555" y="1914"/>
                  </a:lnTo>
                  <a:lnTo>
                    <a:pt x="584" y="1920"/>
                  </a:lnTo>
                  <a:lnTo>
                    <a:pt x="607" y="1926"/>
                  </a:lnTo>
                  <a:lnTo>
                    <a:pt x="636" y="1931"/>
                  </a:lnTo>
                  <a:lnTo>
                    <a:pt x="647" y="1931"/>
                  </a:lnTo>
                  <a:lnTo>
                    <a:pt x="665" y="1937"/>
                  </a:lnTo>
                  <a:lnTo>
                    <a:pt x="682" y="1937"/>
                  </a:lnTo>
                  <a:lnTo>
                    <a:pt x="699" y="1943"/>
                  </a:lnTo>
                  <a:lnTo>
                    <a:pt x="717" y="1937"/>
                  </a:lnTo>
                  <a:lnTo>
                    <a:pt x="728" y="1937"/>
                  </a:lnTo>
                  <a:lnTo>
                    <a:pt x="751" y="1937"/>
                  </a:lnTo>
                  <a:lnTo>
                    <a:pt x="769" y="1937"/>
                  </a:lnTo>
                  <a:lnTo>
                    <a:pt x="786" y="1937"/>
                  </a:lnTo>
                  <a:lnTo>
                    <a:pt x="803" y="1931"/>
                  </a:lnTo>
                  <a:lnTo>
                    <a:pt x="821" y="1931"/>
                  </a:lnTo>
                  <a:lnTo>
                    <a:pt x="849" y="1926"/>
                  </a:lnTo>
                  <a:lnTo>
                    <a:pt x="809" y="1851"/>
                  </a:lnTo>
                  <a:lnTo>
                    <a:pt x="803" y="1851"/>
                  </a:lnTo>
                  <a:lnTo>
                    <a:pt x="792" y="1851"/>
                  </a:lnTo>
                  <a:lnTo>
                    <a:pt x="774" y="1851"/>
                  </a:lnTo>
                  <a:lnTo>
                    <a:pt x="757" y="1856"/>
                  </a:lnTo>
                  <a:lnTo>
                    <a:pt x="740" y="1856"/>
                  </a:lnTo>
                  <a:lnTo>
                    <a:pt x="728" y="1856"/>
                  </a:lnTo>
                  <a:lnTo>
                    <a:pt x="711" y="1856"/>
                  </a:lnTo>
                  <a:lnTo>
                    <a:pt x="699" y="1856"/>
                  </a:lnTo>
                  <a:lnTo>
                    <a:pt x="676" y="1856"/>
                  </a:lnTo>
                  <a:lnTo>
                    <a:pt x="665" y="1856"/>
                  </a:lnTo>
                  <a:lnTo>
                    <a:pt x="647" y="1851"/>
                  </a:lnTo>
                  <a:lnTo>
                    <a:pt x="630" y="1851"/>
                  </a:lnTo>
                  <a:lnTo>
                    <a:pt x="607" y="1845"/>
                  </a:lnTo>
                  <a:lnTo>
                    <a:pt x="595" y="1845"/>
                  </a:lnTo>
                  <a:lnTo>
                    <a:pt x="572" y="1833"/>
                  </a:lnTo>
                  <a:lnTo>
                    <a:pt x="555" y="1828"/>
                  </a:lnTo>
                  <a:lnTo>
                    <a:pt x="538" y="1816"/>
                  </a:lnTo>
                  <a:lnTo>
                    <a:pt x="514" y="1810"/>
                  </a:lnTo>
                  <a:lnTo>
                    <a:pt x="503" y="1793"/>
                  </a:lnTo>
                  <a:lnTo>
                    <a:pt x="486" y="1787"/>
                  </a:lnTo>
                  <a:lnTo>
                    <a:pt x="468" y="1764"/>
                  </a:lnTo>
                  <a:lnTo>
                    <a:pt x="451" y="1753"/>
                  </a:lnTo>
                  <a:lnTo>
                    <a:pt x="434" y="1730"/>
                  </a:lnTo>
                  <a:lnTo>
                    <a:pt x="422" y="1712"/>
                  </a:lnTo>
                  <a:lnTo>
                    <a:pt x="405" y="1683"/>
                  </a:lnTo>
                  <a:lnTo>
                    <a:pt x="393" y="1660"/>
                  </a:lnTo>
                  <a:lnTo>
                    <a:pt x="387" y="1649"/>
                  </a:lnTo>
                  <a:lnTo>
                    <a:pt x="387" y="1632"/>
                  </a:lnTo>
                  <a:lnTo>
                    <a:pt x="382" y="1620"/>
                  </a:lnTo>
                  <a:lnTo>
                    <a:pt x="376" y="1603"/>
                  </a:lnTo>
                  <a:lnTo>
                    <a:pt x="370" y="1603"/>
                  </a:lnTo>
                  <a:lnTo>
                    <a:pt x="364" y="1603"/>
                  </a:lnTo>
                  <a:lnTo>
                    <a:pt x="347" y="1597"/>
                  </a:lnTo>
                  <a:lnTo>
                    <a:pt x="330" y="1597"/>
                  </a:lnTo>
                  <a:lnTo>
                    <a:pt x="312" y="1585"/>
                  </a:lnTo>
                  <a:lnTo>
                    <a:pt x="289" y="1580"/>
                  </a:lnTo>
                  <a:lnTo>
                    <a:pt x="266" y="1568"/>
                  </a:lnTo>
                  <a:lnTo>
                    <a:pt x="237" y="1562"/>
                  </a:lnTo>
                  <a:lnTo>
                    <a:pt x="214" y="1545"/>
                  </a:lnTo>
                  <a:lnTo>
                    <a:pt x="185" y="1534"/>
                  </a:lnTo>
                  <a:lnTo>
                    <a:pt x="162" y="1511"/>
                  </a:lnTo>
                  <a:lnTo>
                    <a:pt x="145" y="1493"/>
                  </a:lnTo>
                  <a:lnTo>
                    <a:pt x="133" y="1476"/>
                  </a:lnTo>
                  <a:lnTo>
                    <a:pt x="122" y="1464"/>
                  </a:lnTo>
                  <a:lnTo>
                    <a:pt x="116" y="1447"/>
                  </a:lnTo>
                  <a:lnTo>
                    <a:pt x="110" y="1436"/>
                  </a:lnTo>
                  <a:lnTo>
                    <a:pt x="104" y="1418"/>
                  </a:lnTo>
                  <a:lnTo>
                    <a:pt x="98" y="1407"/>
                  </a:lnTo>
                  <a:lnTo>
                    <a:pt x="98" y="1384"/>
                  </a:lnTo>
                  <a:lnTo>
                    <a:pt x="98" y="1372"/>
                  </a:lnTo>
                  <a:lnTo>
                    <a:pt x="98" y="1366"/>
                  </a:lnTo>
                  <a:lnTo>
                    <a:pt x="104" y="1361"/>
                  </a:lnTo>
                  <a:lnTo>
                    <a:pt x="104" y="1349"/>
                  </a:lnTo>
                  <a:lnTo>
                    <a:pt x="116" y="1332"/>
                  </a:lnTo>
                  <a:lnTo>
                    <a:pt x="122" y="1309"/>
                  </a:lnTo>
                  <a:lnTo>
                    <a:pt x="127" y="1286"/>
                  </a:lnTo>
                  <a:lnTo>
                    <a:pt x="133" y="1274"/>
                  </a:lnTo>
                  <a:lnTo>
                    <a:pt x="139" y="1257"/>
                  </a:lnTo>
                  <a:lnTo>
                    <a:pt x="145" y="1245"/>
                  </a:lnTo>
                  <a:lnTo>
                    <a:pt x="156" y="1228"/>
                  </a:lnTo>
                  <a:lnTo>
                    <a:pt x="162" y="1211"/>
                  </a:lnTo>
                  <a:lnTo>
                    <a:pt x="168" y="1199"/>
                  </a:lnTo>
                  <a:lnTo>
                    <a:pt x="174" y="1176"/>
                  </a:lnTo>
                  <a:lnTo>
                    <a:pt x="179" y="1159"/>
                  </a:lnTo>
                  <a:lnTo>
                    <a:pt x="191" y="1136"/>
                  </a:lnTo>
                  <a:lnTo>
                    <a:pt x="197" y="1119"/>
                  </a:lnTo>
                  <a:lnTo>
                    <a:pt x="202" y="1101"/>
                  </a:lnTo>
                  <a:lnTo>
                    <a:pt x="214" y="1078"/>
                  </a:lnTo>
                  <a:lnTo>
                    <a:pt x="220" y="1055"/>
                  </a:lnTo>
                  <a:lnTo>
                    <a:pt x="231" y="1038"/>
                  </a:lnTo>
                  <a:lnTo>
                    <a:pt x="237" y="1009"/>
                  </a:lnTo>
                  <a:lnTo>
                    <a:pt x="249" y="992"/>
                  </a:lnTo>
                  <a:lnTo>
                    <a:pt x="254" y="969"/>
                  </a:lnTo>
                  <a:lnTo>
                    <a:pt x="266" y="946"/>
                  </a:lnTo>
                  <a:lnTo>
                    <a:pt x="272" y="917"/>
                  </a:lnTo>
                  <a:lnTo>
                    <a:pt x="283" y="894"/>
                  </a:lnTo>
                  <a:lnTo>
                    <a:pt x="295" y="865"/>
                  </a:lnTo>
                  <a:lnTo>
                    <a:pt x="301" y="842"/>
                  </a:lnTo>
                  <a:lnTo>
                    <a:pt x="306" y="813"/>
                  </a:lnTo>
                  <a:lnTo>
                    <a:pt x="318" y="790"/>
                  </a:lnTo>
                  <a:lnTo>
                    <a:pt x="330" y="761"/>
                  </a:lnTo>
                  <a:lnTo>
                    <a:pt x="335" y="732"/>
                  </a:lnTo>
                  <a:lnTo>
                    <a:pt x="341" y="709"/>
                  </a:lnTo>
                  <a:lnTo>
                    <a:pt x="353" y="681"/>
                  </a:lnTo>
                  <a:lnTo>
                    <a:pt x="358" y="652"/>
                  </a:lnTo>
                  <a:lnTo>
                    <a:pt x="370" y="629"/>
                  </a:lnTo>
                  <a:lnTo>
                    <a:pt x="376" y="600"/>
                  </a:lnTo>
                  <a:lnTo>
                    <a:pt x="387" y="571"/>
                  </a:lnTo>
                  <a:lnTo>
                    <a:pt x="393" y="542"/>
                  </a:lnTo>
                  <a:lnTo>
                    <a:pt x="399" y="513"/>
                  </a:lnTo>
                  <a:lnTo>
                    <a:pt x="410" y="490"/>
                  </a:lnTo>
                  <a:lnTo>
                    <a:pt x="416" y="461"/>
                  </a:lnTo>
                  <a:lnTo>
                    <a:pt x="422" y="433"/>
                  </a:lnTo>
                  <a:lnTo>
                    <a:pt x="428" y="410"/>
                  </a:lnTo>
                  <a:lnTo>
                    <a:pt x="434" y="381"/>
                  </a:lnTo>
                  <a:lnTo>
                    <a:pt x="439" y="352"/>
                  </a:lnTo>
                  <a:lnTo>
                    <a:pt x="445" y="323"/>
                  </a:lnTo>
                  <a:lnTo>
                    <a:pt x="451" y="300"/>
                  </a:lnTo>
                  <a:lnTo>
                    <a:pt x="457" y="271"/>
                  </a:lnTo>
                  <a:lnTo>
                    <a:pt x="462" y="248"/>
                  </a:lnTo>
                  <a:lnTo>
                    <a:pt x="468" y="219"/>
                  </a:lnTo>
                  <a:lnTo>
                    <a:pt x="468" y="196"/>
                  </a:lnTo>
                  <a:lnTo>
                    <a:pt x="474" y="168"/>
                  </a:lnTo>
                  <a:lnTo>
                    <a:pt x="480" y="144"/>
                  </a:lnTo>
                  <a:lnTo>
                    <a:pt x="480" y="121"/>
                  </a:lnTo>
                  <a:lnTo>
                    <a:pt x="480" y="98"/>
                  </a:lnTo>
                  <a:lnTo>
                    <a:pt x="486" y="75"/>
                  </a:lnTo>
                  <a:lnTo>
                    <a:pt x="486" y="52"/>
                  </a:lnTo>
                  <a:lnTo>
                    <a:pt x="428" y="0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81" name="Freeform 61"/>
            <p:cNvSpPr>
              <a:spLocks/>
            </p:cNvSpPr>
            <p:nvPr/>
          </p:nvSpPr>
          <p:spPr bwMode="auto">
            <a:xfrm>
              <a:off x="2756" y="3285"/>
              <a:ext cx="479" cy="1545"/>
            </a:xfrm>
            <a:custGeom>
              <a:avLst/>
              <a:gdLst/>
              <a:ahLst/>
              <a:cxnLst>
                <a:cxn ang="0">
                  <a:pos x="398" y="0"/>
                </a:cxn>
                <a:cxn ang="0">
                  <a:pos x="381" y="29"/>
                </a:cxn>
                <a:cxn ang="0">
                  <a:pos x="369" y="64"/>
                </a:cxn>
                <a:cxn ang="0">
                  <a:pos x="358" y="93"/>
                </a:cxn>
                <a:cxn ang="0">
                  <a:pos x="340" y="133"/>
                </a:cxn>
                <a:cxn ang="0">
                  <a:pos x="329" y="173"/>
                </a:cxn>
                <a:cxn ang="0">
                  <a:pos x="311" y="219"/>
                </a:cxn>
                <a:cxn ang="0">
                  <a:pos x="294" y="266"/>
                </a:cxn>
                <a:cxn ang="0">
                  <a:pos x="271" y="317"/>
                </a:cxn>
                <a:cxn ang="0">
                  <a:pos x="254" y="369"/>
                </a:cxn>
                <a:cxn ang="0">
                  <a:pos x="236" y="427"/>
                </a:cxn>
                <a:cxn ang="0">
                  <a:pos x="213" y="490"/>
                </a:cxn>
                <a:cxn ang="0">
                  <a:pos x="196" y="554"/>
                </a:cxn>
                <a:cxn ang="0">
                  <a:pos x="173" y="617"/>
                </a:cxn>
                <a:cxn ang="0">
                  <a:pos x="150" y="681"/>
                </a:cxn>
                <a:cxn ang="0">
                  <a:pos x="132" y="744"/>
                </a:cxn>
                <a:cxn ang="0">
                  <a:pos x="115" y="807"/>
                </a:cxn>
                <a:cxn ang="0">
                  <a:pos x="92" y="871"/>
                </a:cxn>
                <a:cxn ang="0">
                  <a:pos x="75" y="934"/>
                </a:cxn>
                <a:cxn ang="0">
                  <a:pos x="63" y="998"/>
                </a:cxn>
                <a:cxn ang="0">
                  <a:pos x="46" y="1061"/>
                </a:cxn>
                <a:cxn ang="0">
                  <a:pos x="34" y="1119"/>
                </a:cxn>
                <a:cxn ang="0">
                  <a:pos x="23" y="1176"/>
                </a:cxn>
                <a:cxn ang="0">
                  <a:pos x="11" y="1228"/>
                </a:cxn>
                <a:cxn ang="0">
                  <a:pos x="0" y="1274"/>
                </a:cxn>
                <a:cxn ang="0">
                  <a:pos x="0" y="1326"/>
                </a:cxn>
                <a:cxn ang="0">
                  <a:pos x="0" y="1367"/>
                </a:cxn>
                <a:cxn ang="0">
                  <a:pos x="0" y="1407"/>
                </a:cxn>
                <a:cxn ang="0">
                  <a:pos x="0" y="1436"/>
                </a:cxn>
                <a:cxn ang="0">
                  <a:pos x="5" y="1464"/>
                </a:cxn>
                <a:cxn ang="0">
                  <a:pos x="80" y="1545"/>
                </a:cxn>
                <a:cxn ang="0">
                  <a:pos x="75" y="1522"/>
                </a:cxn>
                <a:cxn ang="0">
                  <a:pos x="75" y="1493"/>
                </a:cxn>
                <a:cxn ang="0">
                  <a:pos x="75" y="1459"/>
                </a:cxn>
                <a:cxn ang="0">
                  <a:pos x="75" y="1407"/>
                </a:cxn>
                <a:cxn ang="0">
                  <a:pos x="80" y="1378"/>
                </a:cxn>
                <a:cxn ang="0">
                  <a:pos x="86" y="1349"/>
                </a:cxn>
                <a:cxn ang="0">
                  <a:pos x="86" y="1309"/>
                </a:cxn>
                <a:cxn ang="0">
                  <a:pos x="92" y="1274"/>
                </a:cxn>
                <a:cxn ang="0">
                  <a:pos x="98" y="1234"/>
                </a:cxn>
                <a:cxn ang="0">
                  <a:pos x="109" y="1194"/>
                </a:cxn>
                <a:cxn ang="0">
                  <a:pos x="115" y="1142"/>
                </a:cxn>
                <a:cxn ang="0">
                  <a:pos x="121" y="1096"/>
                </a:cxn>
                <a:cxn ang="0">
                  <a:pos x="132" y="1038"/>
                </a:cxn>
                <a:cxn ang="0">
                  <a:pos x="150" y="986"/>
                </a:cxn>
                <a:cxn ang="0">
                  <a:pos x="161" y="923"/>
                </a:cxn>
                <a:cxn ang="0">
                  <a:pos x="184" y="859"/>
                </a:cxn>
                <a:cxn ang="0">
                  <a:pos x="196" y="796"/>
                </a:cxn>
                <a:cxn ang="0">
                  <a:pos x="219" y="732"/>
                </a:cxn>
                <a:cxn ang="0">
                  <a:pos x="242" y="658"/>
                </a:cxn>
                <a:cxn ang="0">
                  <a:pos x="271" y="583"/>
                </a:cxn>
                <a:cxn ang="0">
                  <a:pos x="300" y="502"/>
                </a:cxn>
                <a:cxn ang="0">
                  <a:pos x="329" y="421"/>
                </a:cxn>
                <a:cxn ang="0">
                  <a:pos x="363" y="335"/>
                </a:cxn>
                <a:cxn ang="0">
                  <a:pos x="398" y="248"/>
                </a:cxn>
                <a:cxn ang="0">
                  <a:pos x="433" y="156"/>
                </a:cxn>
                <a:cxn ang="0">
                  <a:pos x="479" y="64"/>
                </a:cxn>
                <a:cxn ang="0">
                  <a:pos x="398" y="0"/>
                </a:cxn>
              </a:cxnLst>
              <a:rect l="0" t="0" r="r" b="b"/>
              <a:pathLst>
                <a:path w="479" h="1545">
                  <a:moveTo>
                    <a:pt x="398" y="0"/>
                  </a:moveTo>
                  <a:lnTo>
                    <a:pt x="398" y="0"/>
                  </a:lnTo>
                  <a:lnTo>
                    <a:pt x="392" y="12"/>
                  </a:lnTo>
                  <a:lnTo>
                    <a:pt x="381" y="29"/>
                  </a:lnTo>
                  <a:lnTo>
                    <a:pt x="375" y="52"/>
                  </a:lnTo>
                  <a:lnTo>
                    <a:pt x="369" y="64"/>
                  </a:lnTo>
                  <a:lnTo>
                    <a:pt x="363" y="81"/>
                  </a:lnTo>
                  <a:lnTo>
                    <a:pt x="358" y="93"/>
                  </a:lnTo>
                  <a:lnTo>
                    <a:pt x="352" y="116"/>
                  </a:lnTo>
                  <a:lnTo>
                    <a:pt x="340" y="133"/>
                  </a:lnTo>
                  <a:lnTo>
                    <a:pt x="335" y="150"/>
                  </a:lnTo>
                  <a:lnTo>
                    <a:pt x="329" y="173"/>
                  </a:lnTo>
                  <a:lnTo>
                    <a:pt x="323" y="196"/>
                  </a:lnTo>
                  <a:lnTo>
                    <a:pt x="311" y="219"/>
                  </a:lnTo>
                  <a:lnTo>
                    <a:pt x="300" y="243"/>
                  </a:lnTo>
                  <a:lnTo>
                    <a:pt x="294" y="266"/>
                  </a:lnTo>
                  <a:lnTo>
                    <a:pt x="283" y="294"/>
                  </a:lnTo>
                  <a:lnTo>
                    <a:pt x="271" y="317"/>
                  </a:lnTo>
                  <a:lnTo>
                    <a:pt x="265" y="346"/>
                  </a:lnTo>
                  <a:lnTo>
                    <a:pt x="254" y="369"/>
                  </a:lnTo>
                  <a:lnTo>
                    <a:pt x="248" y="404"/>
                  </a:lnTo>
                  <a:lnTo>
                    <a:pt x="236" y="427"/>
                  </a:lnTo>
                  <a:lnTo>
                    <a:pt x="225" y="462"/>
                  </a:lnTo>
                  <a:lnTo>
                    <a:pt x="213" y="490"/>
                  </a:lnTo>
                  <a:lnTo>
                    <a:pt x="208" y="525"/>
                  </a:lnTo>
                  <a:lnTo>
                    <a:pt x="196" y="554"/>
                  </a:lnTo>
                  <a:lnTo>
                    <a:pt x="184" y="583"/>
                  </a:lnTo>
                  <a:lnTo>
                    <a:pt x="173" y="617"/>
                  </a:lnTo>
                  <a:lnTo>
                    <a:pt x="167" y="652"/>
                  </a:lnTo>
                  <a:lnTo>
                    <a:pt x="150" y="681"/>
                  </a:lnTo>
                  <a:lnTo>
                    <a:pt x="144" y="715"/>
                  </a:lnTo>
                  <a:lnTo>
                    <a:pt x="132" y="744"/>
                  </a:lnTo>
                  <a:lnTo>
                    <a:pt x="121" y="779"/>
                  </a:lnTo>
                  <a:lnTo>
                    <a:pt x="115" y="807"/>
                  </a:lnTo>
                  <a:lnTo>
                    <a:pt x="104" y="842"/>
                  </a:lnTo>
                  <a:lnTo>
                    <a:pt x="92" y="871"/>
                  </a:lnTo>
                  <a:lnTo>
                    <a:pt x="86" y="905"/>
                  </a:lnTo>
                  <a:lnTo>
                    <a:pt x="75" y="934"/>
                  </a:lnTo>
                  <a:lnTo>
                    <a:pt x="69" y="969"/>
                  </a:lnTo>
                  <a:lnTo>
                    <a:pt x="63" y="998"/>
                  </a:lnTo>
                  <a:lnTo>
                    <a:pt x="52" y="1032"/>
                  </a:lnTo>
                  <a:lnTo>
                    <a:pt x="46" y="1061"/>
                  </a:lnTo>
                  <a:lnTo>
                    <a:pt x="40" y="1090"/>
                  </a:lnTo>
                  <a:lnTo>
                    <a:pt x="34" y="1119"/>
                  </a:lnTo>
                  <a:lnTo>
                    <a:pt x="28" y="1147"/>
                  </a:lnTo>
                  <a:lnTo>
                    <a:pt x="23" y="1176"/>
                  </a:lnTo>
                  <a:lnTo>
                    <a:pt x="17" y="1205"/>
                  </a:lnTo>
                  <a:lnTo>
                    <a:pt x="11" y="1228"/>
                  </a:lnTo>
                  <a:lnTo>
                    <a:pt x="5" y="1257"/>
                  </a:lnTo>
                  <a:lnTo>
                    <a:pt x="0" y="1274"/>
                  </a:lnTo>
                  <a:lnTo>
                    <a:pt x="0" y="1297"/>
                  </a:lnTo>
                  <a:lnTo>
                    <a:pt x="0" y="1326"/>
                  </a:lnTo>
                  <a:lnTo>
                    <a:pt x="0" y="1349"/>
                  </a:lnTo>
                  <a:lnTo>
                    <a:pt x="0" y="1367"/>
                  </a:lnTo>
                  <a:lnTo>
                    <a:pt x="0" y="1390"/>
                  </a:lnTo>
                  <a:lnTo>
                    <a:pt x="0" y="1407"/>
                  </a:lnTo>
                  <a:lnTo>
                    <a:pt x="0" y="1424"/>
                  </a:lnTo>
                  <a:lnTo>
                    <a:pt x="0" y="1436"/>
                  </a:lnTo>
                  <a:lnTo>
                    <a:pt x="5" y="1453"/>
                  </a:lnTo>
                  <a:lnTo>
                    <a:pt x="5" y="1464"/>
                  </a:lnTo>
                  <a:lnTo>
                    <a:pt x="17" y="1482"/>
                  </a:lnTo>
                  <a:lnTo>
                    <a:pt x="80" y="1545"/>
                  </a:lnTo>
                  <a:lnTo>
                    <a:pt x="75" y="1539"/>
                  </a:lnTo>
                  <a:lnTo>
                    <a:pt x="75" y="1522"/>
                  </a:lnTo>
                  <a:lnTo>
                    <a:pt x="75" y="1511"/>
                  </a:lnTo>
                  <a:lnTo>
                    <a:pt x="75" y="1493"/>
                  </a:lnTo>
                  <a:lnTo>
                    <a:pt x="75" y="1476"/>
                  </a:lnTo>
                  <a:lnTo>
                    <a:pt x="75" y="1459"/>
                  </a:lnTo>
                  <a:lnTo>
                    <a:pt x="75" y="1430"/>
                  </a:lnTo>
                  <a:lnTo>
                    <a:pt x="75" y="1407"/>
                  </a:lnTo>
                  <a:lnTo>
                    <a:pt x="75" y="1390"/>
                  </a:lnTo>
                  <a:lnTo>
                    <a:pt x="80" y="1378"/>
                  </a:lnTo>
                  <a:lnTo>
                    <a:pt x="80" y="1361"/>
                  </a:lnTo>
                  <a:lnTo>
                    <a:pt x="86" y="1349"/>
                  </a:lnTo>
                  <a:lnTo>
                    <a:pt x="86" y="1332"/>
                  </a:lnTo>
                  <a:lnTo>
                    <a:pt x="86" y="1309"/>
                  </a:lnTo>
                  <a:lnTo>
                    <a:pt x="92" y="1292"/>
                  </a:lnTo>
                  <a:lnTo>
                    <a:pt x="92" y="1274"/>
                  </a:lnTo>
                  <a:lnTo>
                    <a:pt x="92" y="1251"/>
                  </a:lnTo>
                  <a:lnTo>
                    <a:pt x="98" y="1234"/>
                  </a:lnTo>
                  <a:lnTo>
                    <a:pt x="104" y="1211"/>
                  </a:lnTo>
                  <a:lnTo>
                    <a:pt x="109" y="1194"/>
                  </a:lnTo>
                  <a:lnTo>
                    <a:pt x="109" y="1165"/>
                  </a:lnTo>
                  <a:lnTo>
                    <a:pt x="115" y="1142"/>
                  </a:lnTo>
                  <a:lnTo>
                    <a:pt x="121" y="1119"/>
                  </a:lnTo>
                  <a:lnTo>
                    <a:pt x="121" y="1096"/>
                  </a:lnTo>
                  <a:lnTo>
                    <a:pt x="127" y="1067"/>
                  </a:lnTo>
                  <a:lnTo>
                    <a:pt x="132" y="1038"/>
                  </a:lnTo>
                  <a:lnTo>
                    <a:pt x="144" y="1009"/>
                  </a:lnTo>
                  <a:lnTo>
                    <a:pt x="150" y="986"/>
                  </a:lnTo>
                  <a:lnTo>
                    <a:pt x="156" y="952"/>
                  </a:lnTo>
                  <a:lnTo>
                    <a:pt x="161" y="923"/>
                  </a:lnTo>
                  <a:lnTo>
                    <a:pt x="173" y="894"/>
                  </a:lnTo>
                  <a:lnTo>
                    <a:pt x="184" y="859"/>
                  </a:lnTo>
                  <a:lnTo>
                    <a:pt x="190" y="830"/>
                  </a:lnTo>
                  <a:lnTo>
                    <a:pt x="196" y="796"/>
                  </a:lnTo>
                  <a:lnTo>
                    <a:pt x="208" y="761"/>
                  </a:lnTo>
                  <a:lnTo>
                    <a:pt x="219" y="732"/>
                  </a:lnTo>
                  <a:lnTo>
                    <a:pt x="231" y="692"/>
                  </a:lnTo>
                  <a:lnTo>
                    <a:pt x="242" y="658"/>
                  </a:lnTo>
                  <a:lnTo>
                    <a:pt x="254" y="617"/>
                  </a:lnTo>
                  <a:lnTo>
                    <a:pt x="271" y="583"/>
                  </a:lnTo>
                  <a:lnTo>
                    <a:pt x="283" y="542"/>
                  </a:lnTo>
                  <a:lnTo>
                    <a:pt x="300" y="502"/>
                  </a:lnTo>
                  <a:lnTo>
                    <a:pt x="311" y="462"/>
                  </a:lnTo>
                  <a:lnTo>
                    <a:pt x="329" y="421"/>
                  </a:lnTo>
                  <a:lnTo>
                    <a:pt x="346" y="375"/>
                  </a:lnTo>
                  <a:lnTo>
                    <a:pt x="363" y="335"/>
                  </a:lnTo>
                  <a:lnTo>
                    <a:pt x="375" y="289"/>
                  </a:lnTo>
                  <a:lnTo>
                    <a:pt x="398" y="248"/>
                  </a:lnTo>
                  <a:lnTo>
                    <a:pt x="415" y="202"/>
                  </a:lnTo>
                  <a:lnTo>
                    <a:pt x="433" y="156"/>
                  </a:lnTo>
                  <a:lnTo>
                    <a:pt x="456" y="110"/>
                  </a:lnTo>
                  <a:lnTo>
                    <a:pt x="479" y="64"/>
                  </a:lnTo>
                  <a:lnTo>
                    <a:pt x="398" y="0"/>
                  </a:lnTo>
                  <a:lnTo>
                    <a:pt x="39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82" name="Freeform 62"/>
            <p:cNvSpPr>
              <a:spLocks/>
            </p:cNvSpPr>
            <p:nvPr/>
          </p:nvSpPr>
          <p:spPr bwMode="auto">
            <a:xfrm>
              <a:off x="5407" y="2167"/>
              <a:ext cx="549" cy="1747"/>
            </a:xfrm>
            <a:custGeom>
              <a:avLst/>
              <a:gdLst/>
              <a:ahLst/>
              <a:cxnLst>
                <a:cxn ang="0">
                  <a:pos x="52" y="18"/>
                </a:cxn>
                <a:cxn ang="0">
                  <a:pos x="64" y="69"/>
                </a:cxn>
                <a:cxn ang="0">
                  <a:pos x="75" y="110"/>
                </a:cxn>
                <a:cxn ang="0">
                  <a:pos x="87" y="156"/>
                </a:cxn>
                <a:cxn ang="0">
                  <a:pos x="104" y="208"/>
                </a:cxn>
                <a:cxn ang="0">
                  <a:pos x="121" y="271"/>
                </a:cxn>
                <a:cxn ang="0">
                  <a:pos x="139" y="335"/>
                </a:cxn>
                <a:cxn ang="0">
                  <a:pos x="162" y="404"/>
                </a:cxn>
                <a:cxn ang="0">
                  <a:pos x="185" y="484"/>
                </a:cxn>
                <a:cxn ang="0">
                  <a:pos x="208" y="565"/>
                </a:cxn>
                <a:cxn ang="0">
                  <a:pos x="231" y="646"/>
                </a:cxn>
                <a:cxn ang="0">
                  <a:pos x="260" y="744"/>
                </a:cxn>
                <a:cxn ang="0">
                  <a:pos x="295" y="836"/>
                </a:cxn>
                <a:cxn ang="0">
                  <a:pos x="329" y="934"/>
                </a:cxn>
                <a:cxn ang="0">
                  <a:pos x="364" y="1032"/>
                </a:cxn>
                <a:cxn ang="0">
                  <a:pos x="404" y="1130"/>
                </a:cxn>
                <a:cxn ang="0">
                  <a:pos x="445" y="1239"/>
                </a:cxn>
                <a:cxn ang="0">
                  <a:pos x="485" y="1343"/>
                </a:cxn>
                <a:cxn ang="0">
                  <a:pos x="532" y="1453"/>
                </a:cxn>
                <a:cxn ang="0">
                  <a:pos x="543" y="1499"/>
                </a:cxn>
                <a:cxn ang="0">
                  <a:pos x="520" y="1545"/>
                </a:cxn>
                <a:cxn ang="0">
                  <a:pos x="491" y="1614"/>
                </a:cxn>
                <a:cxn ang="0">
                  <a:pos x="439" y="1683"/>
                </a:cxn>
                <a:cxn ang="0">
                  <a:pos x="387" y="1735"/>
                </a:cxn>
                <a:cxn ang="0">
                  <a:pos x="318" y="1683"/>
                </a:cxn>
                <a:cxn ang="0">
                  <a:pos x="347" y="1655"/>
                </a:cxn>
                <a:cxn ang="0">
                  <a:pos x="393" y="1608"/>
                </a:cxn>
                <a:cxn ang="0">
                  <a:pos x="422" y="1551"/>
                </a:cxn>
                <a:cxn ang="0">
                  <a:pos x="451" y="1487"/>
                </a:cxn>
                <a:cxn ang="0">
                  <a:pos x="439" y="1459"/>
                </a:cxn>
                <a:cxn ang="0">
                  <a:pos x="422" y="1412"/>
                </a:cxn>
                <a:cxn ang="0">
                  <a:pos x="404" y="1372"/>
                </a:cxn>
                <a:cxn ang="0">
                  <a:pos x="387" y="1320"/>
                </a:cxn>
                <a:cxn ang="0">
                  <a:pos x="364" y="1257"/>
                </a:cxn>
                <a:cxn ang="0">
                  <a:pos x="335" y="1188"/>
                </a:cxn>
                <a:cxn ang="0">
                  <a:pos x="312" y="1113"/>
                </a:cxn>
                <a:cxn ang="0">
                  <a:pos x="283" y="1038"/>
                </a:cxn>
                <a:cxn ang="0">
                  <a:pos x="254" y="957"/>
                </a:cxn>
                <a:cxn ang="0">
                  <a:pos x="225" y="871"/>
                </a:cxn>
                <a:cxn ang="0">
                  <a:pos x="197" y="784"/>
                </a:cxn>
                <a:cxn ang="0">
                  <a:pos x="168" y="698"/>
                </a:cxn>
                <a:cxn ang="0">
                  <a:pos x="139" y="605"/>
                </a:cxn>
                <a:cxn ang="0">
                  <a:pos x="110" y="519"/>
                </a:cxn>
                <a:cxn ang="0">
                  <a:pos x="81" y="433"/>
                </a:cxn>
                <a:cxn ang="0">
                  <a:pos x="58" y="352"/>
                </a:cxn>
                <a:cxn ang="0">
                  <a:pos x="41" y="277"/>
                </a:cxn>
                <a:cxn ang="0">
                  <a:pos x="17" y="202"/>
                </a:cxn>
                <a:cxn ang="0">
                  <a:pos x="6" y="139"/>
                </a:cxn>
                <a:cxn ang="0">
                  <a:pos x="0" y="81"/>
                </a:cxn>
              </a:cxnLst>
              <a:rect l="0" t="0" r="r" b="b"/>
              <a:pathLst>
                <a:path w="549" h="1747">
                  <a:moveTo>
                    <a:pt x="46" y="0"/>
                  </a:moveTo>
                  <a:lnTo>
                    <a:pt x="46" y="12"/>
                  </a:lnTo>
                  <a:lnTo>
                    <a:pt x="52" y="18"/>
                  </a:lnTo>
                  <a:lnTo>
                    <a:pt x="58" y="35"/>
                  </a:lnTo>
                  <a:lnTo>
                    <a:pt x="58" y="52"/>
                  </a:lnTo>
                  <a:lnTo>
                    <a:pt x="64" y="69"/>
                  </a:lnTo>
                  <a:lnTo>
                    <a:pt x="69" y="81"/>
                  </a:lnTo>
                  <a:lnTo>
                    <a:pt x="75" y="92"/>
                  </a:lnTo>
                  <a:lnTo>
                    <a:pt x="75" y="110"/>
                  </a:lnTo>
                  <a:lnTo>
                    <a:pt x="81" y="127"/>
                  </a:lnTo>
                  <a:lnTo>
                    <a:pt x="81" y="139"/>
                  </a:lnTo>
                  <a:lnTo>
                    <a:pt x="87" y="156"/>
                  </a:lnTo>
                  <a:lnTo>
                    <a:pt x="93" y="173"/>
                  </a:lnTo>
                  <a:lnTo>
                    <a:pt x="98" y="190"/>
                  </a:lnTo>
                  <a:lnTo>
                    <a:pt x="104" y="208"/>
                  </a:lnTo>
                  <a:lnTo>
                    <a:pt x="110" y="225"/>
                  </a:lnTo>
                  <a:lnTo>
                    <a:pt x="110" y="242"/>
                  </a:lnTo>
                  <a:lnTo>
                    <a:pt x="121" y="271"/>
                  </a:lnTo>
                  <a:lnTo>
                    <a:pt x="127" y="288"/>
                  </a:lnTo>
                  <a:lnTo>
                    <a:pt x="133" y="311"/>
                  </a:lnTo>
                  <a:lnTo>
                    <a:pt x="139" y="335"/>
                  </a:lnTo>
                  <a:lnTo>
                    <a:pt x="145" y="358"/>
                  </a:lnTo>
                  <a:lnTo>
                    <a:pt x="150" y="381"/>
                  </a:lnTo>
                  <a:lnTo>
                    <a:pt x="162" y="404"/>
                  </a:lnTo>
                  <a:lnTo>
                    <a:pt x="168" y="433"/>
                  </a:lnTo>
                  <a:lnTo>
                    <a:pt x="173" y="461"/>
                  </a:lnTo>
                  <a:lnTo>
                    <a:pt x="185" y="484"/>
                  </a:lnTo>
                  <a:lnTo>
                    <a:pt x="191" y="507"/>
                  </a:lnTo>
                  <a:lnTo>
                    <a:pt x="197" y="536"/>
                  </a:lnTo>
                  <a:lnTo>
                    <a:pt x="208" y="565"/>
                  </a:lnTo>
                  <a:lnTo>
                    <a:pt x="214" y="588"/>
                  </a:lnTo>
                  <a:lnTo>
                    <a:pt x="225" y="617"/>
                  </a:lnTo>
                  <a:lnTo>
                    <a:pt x="231" y="646"/>
                  </a:lnTo>
                  <a:lnTo>
                    <a:pt x="243" y="680"/>
                  </a:lnTo>
                  <a:lnTo>
                    <a:pt x="254" y="709"/>
                  </a:lnTo>
                  <a:lnTo>
                    <a:pt x="260" y="744"/>
                  </a:lnTo>
                  <a:lnTo>
                    <a:pt x="272" y="773"/>
                  </a:lnTo>
                  <a:lnTo>
                    <a:pt x="283" y="801"/>
                  </a:lnTo>
                  <a:lnTo>
                    <a:pt x="295" y="836"/>
                  </a:lnTo>
                  <a:lnTo>
                    <a:pt x="306" y="865"/>
                  </a:lnTo>
                  <a:lnTo>
                    <a:pt x="318" y="899"/>
                  </a:lnTo>
                  <a:lnTo>
                    <a:pt x="329" y="934"/>
                  </a:lnTo>
                  <a:lnTo>
                    <a:pt x="341" y="963"/>
                  </a:lnTo>
                  <a:lnTo>
                    <a:pt x="352" y="997"/>
                  </a:lnTo>
                  <a:lnTo>
                    <a:pt x="364" y="1032"/>
                  </a:lnTo>
                  <a:lnTo>
                    <a:pt x="376" y="1067"/>
                  </a:lnTo>
                  <a:lnTo>
                    <a:pt x="387" y="1095"/>
                  </a:lnTo>
                  <a:lnTo>
                    <a:pt x="404" y="1130"/>
                  </a:lnTo>
                  <a:lnTo>
                    <a:pt x="416" y="1165"/>
                  </a:lnTo>
                  <a:lnTo>
                    <a:pt x="433" y="1205"/>
                  </a:lnTo>
                  <a:lnTo>
                    <a:pt x="445" y="1239"/>
                  </a:lnTo>
                  <a:lnTo>
                    <a:pt x="456" y="1274"/>
                  </a:lnTo>
                  <a:lnTo>
                    <a:pt x="468" y="1309"/>
                  </a:lnTo>
                  <a:lnTo>
                    <a:pt x="485" y="1343"/>
                  </a:lnTo>
                  <a:lnTo>
                    <a:pt x="503" y="1378"/>
                  </a:lnTo>
                  <a:lnTo>
                    <a:pt x="514" y="1418"/>
                  </a:lnTo>
                  <a:lnTo>
                    <a:pt x="532" y="1453"/>
                  </a:lnTo>
                  <a:lnTo>
                    <a:pt x="549" y="1487"/>
                  </a:lnTo>
                  <a:lnTo>
                    <a:pt x="543" y="1487"/>
                  </a:lnTo>
                  <a:lnTo>
                    <a:pt x="543" y="1499"/>
                  </a:lnTo>
                  <a:lnTo>
                    <a:pt x="537" y="1510"/>
                  </a:lnTo>
                  <a:lnTo>
                    <a:pt x="532" y="1528"/>
                  </a:lnTo>
                  <a:lnTo>
                    <a:pt x="520" y="1545"/>
                  </a:lnTo>
                  <a:lnTo>
                    <a:pt x="514" y="1568"/>
                  </a:lnTo>
                  <a:lnTo>
                    <a:pt x="503" y="1591"/>
                  </a:lnTo>
                  <a:lnTo>
                    <a:pt x="491" y="1614"/>
                  </a:lnTo>
                  <a:lnTo>
                    <a:pt x="474" y="1637"/>
                  </a:lnTo>
                  <a:lnTo>
                    <a:pt x="456" y="1660"/>
                  </a:lnTo>
                  <a:lnTo>
                    <a:pt x="439" y="1683"/>
                  </a:lnTo>
                  <a:lnTo>
                    <a:pt x="422" y="1701"/>
                  </a:lnTo>
                  <a:lnTo>
                    <a:pt x="404" y="1718"/>
                  </a:lnTo>
                  <a:lnTo>
                    <a:pt x="387" y="1735"/>
                  </a:lnTo>
                  <a:lnTo>
                    <a:pt x="364" y="1741"/>
                  </a:lnTo>
                  <a:lnTo>
                    <a:pt x="341" y="1747"/>
                  </a:lnTo>
                  <a:lnTo>
                    <a:pt x="318" y="1683"/>
                  </a:lnTo>
                  <a:lnTo>
                    <a:pt x="318" y="1678"/>
                  </a:lnTo>
                  <a:lnTo>
                    <a:pt x="329" y="1672"/>
                  </a:lnTo>
                  <a:lnTo>
                    <a:pt x="347" y="1655"/>
                  </a:lnTo>
                  <a:lnTo>
                    <a:pt x="370" y="1637"/>
                  </a:lnTo>
                  <a:lnTo>
                    <a:pt x="381" y="1620"/>
                  </a:lnTo>
                  <a:lnTo>
                    <a:pt x="393" y="1608"/>
                  </a:lnTo>
                  <a:lnTo>
                    <a:pt x="399" y="1591"/>
                  </a:lnTo>
                  <a:lnTo>
                    <a:pt x="416" y="1574"/>
                  </a:lnTo>
                  <a:lnTo>
                    <a:pt x="422" y="1551"/>
                  </a:lnTo>
                  <a:lnTo>
                    <a:pt x="433" y="1533"/>
                  </a:lnTo>
                  <a:lnTo>
                    <a:pt x="445" y="1510"/>
                  </a:lnTo>
                  <a:lnTo>
                    <a:pt x="451" y="1487"/>
                  </a:lnTo>
                  <a:lnTo>
                    <a:pt x="445" y="1482"/>
                  </a:lnTo>
                  <a:lnTo>
                    <a:pt x="445" y="1476"/>
                  </a:lnTo>
                  <a:lnTo>
                    <a:pt x="439" y="1459"/>
                  </a:lnTo>
                  <a:lnTo>
                    <a:pt x="433" y="1441"/>
                  </a:lnTo>
                  <a:lnTo>
                    <a:pt x="428" y="1424"/>
                  </a:lnTo>
                  <a:lnTo>
                    <a:pt x="422" y="1412"/>
                  </a:lnTo>
                  <a:lnTo>
                    <a:pt x="416" y="1401"/>
                  </a:lnTo>
                  <a:lnTo>
                    <a:pt x="410" y="1389"/>
                  </a:lnTo>
                  <a:lnTo>
                    <a:pt x="404" y="1372"/>
                  </a:lnTo>
                  <a:lnTo>
                    <a:pt x="399" y="1355"/>
                  </a:lnTo>
                  <a:lnTo>
                    <a:pt x="393" y="1337"/>
                  </a:lnTo>
                  <a:lnTo>
                    <a:pt x="387" y="1320"/>
                  </a:lnTo>
                  <a:lnTo>
                    <a:pt x="381" y="1303"/>
                  </a:lnTo>
                  <a:lnTo>
                    <a:pt x="370" y="1280"/>
                  </a:lnTo>
                  <a:lnTo>
                    <a:pt x="364" y="1257"/>
                  </a:lnTo>
                  <a:lnTo>
                    <a:pt x="352" y="1234"/>
                  </a:lnTo>
                  <a:lnTo>
                    <a:pt x="347" y="1211"/>
                  </a:lnTo>
                  <a:lnTo>
                    <a:pt x="335" y="1188"/>
                  </a:lnTo>
                  <a:lnTo>
                    <a:pt x="329" y="1165"/>
                  </a:lnTo>
                  <a:lnTo>
                    <a:pt x="318" y="1142"/>
                  </a:lnTo>
                  <a:lnTo>
                    <a:pt x="312" y="1113"/>
                  </a:lnTo>
                  <a:lnTo>
                    <a:pt x="300" y="1090"/>
                  </a:lnTo>
                  <a:lnTo>
                    <a:pt x="289" y="1061"/>
                  </a:lnTo>
                  <a:lnTo>
                    <a:pt x="283" y="1038"/>
                  </a:lnTo>
                  <a:lnTo>
                    <a:pt x="272" y="1009"/>
                  </a:lnTo>
                  <a:lnTo>
                    <a:pt x="266" y="986"/>
                  </a:lnTo>
                  <a:lnTo>
                    <a:pt x="254" y="957"/>
                  </a:lnTo>
                  <a:lnTo>
                    <a:pt x="248" y="928"/>
                  </a:lnTo>
                  <a:lnTo>
                    <a:pt x="231" y="899"/>
                  </a:lnTo>
                  <a:lnTo>
                    <a:pt x="225" y="871"/>
                  </a:lnTo>
                  <a:lnTo>
                    <a:pt x="214" y="842"/>
                  </a:lnTo>
                  <a:lnTo>
                    <a:pt x="202" y="813"/>
                  </a:lnTo>
                  <a:lnTo>
                    <a:pt x="197" y="784"/>
                  </a:lnTo>
                  <a:lnTo>
                    <a:pt x="185" y="755"/>
                  </a:lnTo>
                  <a:lnTo>
                    <a:pt x="173" y="727"/>
                  </a:lnTo>
                  <a:lnTo>
                    <a:pt x="168" y="698"/>
                  </a:lnTo>
                  <a:lnTo>
                    <a:pt x="156" y="663"/>
                  </a:lnTo>
                  <a:lnTo>
                    <a:pt x="145" y="634"/>
                  </a:lnTo>
                  <a:lnTo>
                    <a:pt x="139" y="605"/>
                  </a:lnTo>
                  <a:lnTo>
                    <a:pt x="127" y="577"/>
                  </a:lnTo>
                  <a:lnTo>
                    <a:pt x="116" y="548"/>
                  </a:lnTo>
                  <a:lnTo>
                    <a:pt x="110" y="519"/>
                  </a:lnTo>
                  <a:lnTo>
                    <a:pt x="104" y="490"/>
                  </a:lnTo>
                  <a:lnTo>
                    <a:pt x="93" y="461"/>
                  </a:lnTo>
                  <a:lnTo>
                    <a:pt x="81" y="433"/>
                  </a:lnTo>
                  <a:lnTo>
                    <a:pt x="75" y="404"/>
                  </a:lnTo>
                  <a:lnTo>
                    <a:pt x="69" y="375"/>
                  </a:lnTo>
                  <a:lnTo>
                    <a:pt x="58" y="352"/>
                  </a:lnTo>
                  <a:lnTo>
                    <a:pt x="52" y="323"/>
                  </a:lnTo>
                  <a:lnTo>
                    <a:pt x="46" y="300"/>
                  </a:lnTo>
                  <a:lnTo>
                    <a:pt x="41" y="277"/>
                  </a:lnTo>
                  <a:lnTo>
                    <a:pt x="35" y="254"/>
                  </a:lnTo>
                  <a:lnTo>
                    <a:pt x="23" y="225"/>
                  </a:lnTo>
                  <a:lnTo>
                    <a:pt x="17" y="202"/>
                  </a:lnTo>
                  <a:lnTo>
                    <a:pt x="17" y="179"/>
                  </a:lnTo>
                  <a:lnTo>
                    <a:pt x="12" y="156"/>
                  </a:lnTo>
                  <a:lnTo>
                    <a:pt x="6" y="139"/>
                  </a:lnTo>
                  <a:lnTo>
                    <a:pt x="0" y="116"/>
                  </a:lnTo>
                  <a:lnTo>
                    <a:pt x="0" y="98"/>
                  </a:lnTo>
                  <a:lnTo>
                    <a:pt x="0" y="81"/>
                  </a:lnTo>
                  <a:lnTo>
                    <a:pt x="4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83" name="Freeform 63"/>
            <p:cNvSpPr>
              <a:spLocks/>
            </p:cNvSpPr>
            <p:nvPr/>
          </p:nvSpPr>
          <p:spPr bwMode="auto">
            <a:xfrm>
              <a:off x="3195" y="5153"/>
              <a:ext cx="450" cy="501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79" y="29"/>
                </a:cxn>
                <a:cxn ang="0">
                  <a:pos x="173" y="69"/>
                </a:cxn>
                <a:cxn ang="0">
                  <a:pos x="161" y="98"/>
                </a:cxn>
                <a:cxn ang="0">
                  <a:pos x="144" y="133"/>
                </a:cxn>
                <a:cxn ang="0">
                  <a:pos x="138" y="173"/>
                </a:cxn>
                <a:cxn ang="0">
                  <a:pos x="121" y="213"/>
                </a:cxn>
                <a:cxn ang="0">
                  <a:pos x="109" y="259"/>
                </a:cxn>
                <a:cxn ang="0">
                  <a:pos x="92" y="300"/>
                </a:cxn>
                <a:cxn ang="0">
                  <a:pos x="75" y="340"/>
                </a:cxn>
                <a:cxn ang="0">
                  <a:pos x="57" y="380"/>
                </a:cxn>
                <a:cxn ang="0">
                  <a:pos x="40" y="421"/>
                </a:cxn>
                <a:cxn ang="0">
                  <a:pos x="23" y="455"/>
                </a:cxn>
                <a:cxn ang="0">
                  <a:pos x="11" y="484"/>
                </a:cxn>
                <a:cxn ang="0">
                  <a:pos x="11" y="501"/>
                </a:cxn>
                <a:cxn ang="0">
                  <a:pos x="52" y="501"/>
                </a:cxn>
                <a:cxn ang="0">
                  <a:pos x="98" y="501"/>
                </a:cxn>
                <a:cxn ang="0">
                  <a:pos x="127" y="501"/>
                </a:cxn>
                <a:cxn ang="0">
                  <a:pos x="161" y="501"/>
                </a:cxn>
                <a:cxn ang="0">
                  <a:pos x="190" y="501"/>
                </a:cxn>
                <a:cxn ang="0">
                  <a:pos x="219" y="501"/>
                </a:cxn>
                <a:cxn ang="0">
                  <a:pos x="248" y="501"/>
                </a:cxn>
                <a:cxn ang="0">
                  <a:pos x="271" y="501"/>
                </a:cxn>
                <a:cxn ang="0">
                  <a:pos x="312" y="501"/>
                </a:cxn>
                <a:cxn ang="0">
                  <a:pos x="335" y="501"/>
                </a:cxn>
                <a:cxn ang="0">
                  <a:pos x="340" y="490"/>
                </a:cxn>
                <a:cxn ang="0">
                  <a:pos x="358" y="461"/>
                </a:cxn>
                <a:cxn ang="0">
                  <a:pos x="369" y="415"/>
                </a:cxn>
                <a:cxn ang="0">
                  <a:pos x="381" y="386"/>
                </a:cxn>
                <a:cxn ang="0">
                  <a:pos x="392" y="357"/>
                </a:cxn>
                <a:cxn ang="0">
                  <a:pos x="398" y="323"/>
                </a:cxn>
                <a:cxn ang="0">
                  <a:pos x="410" y="288"/>
                </a:cxn>
                <a:cxn ang="0">
                  <a:pos x="421" y="248"/>
                </a:cxn>
                <a:cxn ang="0">
                  <a:pos x="427" y="207"/>
                </a:cxn>
                <a:cxn ang="0">
                  <a:pos x="433" y="173"/>
                </a:cxn>
                <a:cxn ang="0">
                  <a:pos x="444" y="133"/>
                </a:cxn>
                <a:cxn ang="0">
                  <a:pos x="450" y="92"/>
                </a:cxn>
                <a:cxn ang="0">
                  <a:pos x="450" y="52"/>
                </a:cxn>
                <a:cxn ang="0">
                  <a:pos x="364" y="52"/>
                </a:cxn>
                <a:cxn ang="0">
                  <a:pos x="364" y="75"/>
                </a:cxn>
                <a:cxn ang="0">
                  <a:pos x="358" y="115"/>
                </a:cxn>
                <a:cxn ang="0">
                  <a:pos x="352" y="156"/>
                </a:cxn>
                <a:cxn ang="0">
                  <a:pos x="352" y="184"/>
                </a:cxn>
                <a:cxn ang="0">
                  <a:pos x="346" y="213"/>
                </a:cxn>
                <a:cxn ang="0">
                  <a:pos x="340" y="248"/>
                </a:cxn>
                <a:cxn ang="0">
                  <a:pos x="329" y="277"/>
                </a:cxn>
                <a:cxn ang="0">
                  <a:pos x="329" y="311"/>
                </a:cxn>
                <a:cxn ang="0">
                  <a:pos x="312" y="352"/>
                </a:cxn>
                <a:cxn ang="0">
                  <a:pos x="288" y="403"/>
                </a:cxn>
                <a:cxn ang="0">
                  <a:pos x="121" y="427"/>
                </a:cxn>
                <a:cxn ang="0">
                  <a:pos x="132" y="398"/>
                </a:cxn>
                <a:cxn ang="0">
                  <a:pos x="144" y="363"/>
                </a:cxn>
                <a:cxn ang="0">
                  <a:pos x="167" y="323"/>
                </a:cxn>
                <a:cxn ang="0">
                  <a:pos x="173" y="294"/>
                </a:cxn>
                <a:cxn ang="0">
                  <a:pos x="190" y="265"/>
                </a:cxn>
                <a:cxn ang="0">
                  <a:pos x="202" y="231"/>
                </a:cxn>
                <a:cxn ang="0">
                  <a:pos x="213" y="196"/>
                </a:cxn>
                <a:cxn ang="0">
                  <a:pos x="225" y="150"/>
                </a:cxn>
                <a:cxn ang="0">
                  <a:pos x="236" y="115"/>
                </a:cxn>
                <a:cxn ang="0">
                  <a:pos x="248" y="69"/>
                </a:cxn>
                <a:cxn ang="0">
                  <a:pos x="260" y="23"/>
                </a:cxn>
                <a:cxn ang="0">
                  <a:pos x="196" y="0"/>
                </a:cxn>
              </a:cxnLst>
              <a:rect l="0" t="0" r="r" b="b"/>
              <a:pathLst>
                <a:path w="450" h="501">
                  <a:moveTo>
                    <a:pt x="196" y="0"/>
                  </a:moveTo>
                  <a:lnTo>
                    <a:pt x="190" y="0"/>
                  </a:lnTo>
                  <a:lnTo>
                    <a:pt x="190" y="12"/>
                  </a:lnTo>
                  <a:lnTo>
                    <a:pt x="179" y="29"/>
                  </a:lnTo>
                  <a:lnTo>
                    <a:pt x="173" y="58"/>
                  </a:lnTo>
                  <a:lnTo>
                    <a:pt x="173" y="69"/>
                  </a:lnTo>
                  <a:lnTo>
                    <a:pt x="167" y="81"/>
                  </a:lnTo>
                  <a:lnTo>
                    <a:pt x="161" y="98"/>
                  </a:lnTo>
                  <a:lnTo>
                    <a:pt x="156" y="115"/>
                  </a:lnTo>
                  <a:lnTo>
                    <a:pt x="144" y="133"/>
                  </a:lnTo>
                  <a:lnTo>
                    <a:pt x="138" y="156"/>
                  </a:lnTo>
                  <a:lnTo>
                    <a:pt x="138" y="173"/>
                  </a:lnTo>
                  <a:lnTo>
                    <a:pt x="132" y="196"/>
                  </a:lnTo>
                  <a:lnTo>
                    <a:pt x="121" y="213"/>
                  </a:lnTo>
                  <a:lnTo>
                    <a:pt x="115" y="236"/>
                  </a:lnTo>
                  <a:lnTo>
                    <a:pt x="109" y="259"/>
                  </a:lnTo>
                  <a:lnTo>
                    <a:pt x="98" y="277"/>
                  </a:lnTo>
                  <a:lnTo>
                    <a:pt x="92" y="300"/>
                  </a:lnTo>
                  <a:lnTo>
                    <a:pt x="80" y="323"/>
                  </a:lnTo>
                  <a:lnTo>
                    <a:pt x="75" y="340"/>
                  </a:lnTo>
                  <a:lnTo>
                    <a:pt x="69" y="363"/>
                  </a:lnTo>
                  <a:lnTo>
                    <a:pt x="57" y="380"/>
                  </a:lnTo>
                  <a:lnTo>
                    <a:pt x="52" y="398"/>
                  </a:lnTo>
                  <a:lnTo>
                    <a:pt x="40" y="421"/>
                  </a:lnTo>
                  <a:lnTo>
                    <a:pt x="34" y="438"/>
                  </a:lnTo>
                  <a:lnTo>
                    <a:pt x="23" y="455"/>
                  </a:lnTo>
                  <a:lnTo>
                    <a:pt x="17" y="467"/>
                  </a:lnTo>
                  <a:lnTo>
                    <a:pt x="11" y="484"/>
                  </a:lnTo>
                  <a:lnTo>
                    <a:pt x="0" y="501"/>
                  </a:lnTo>
                  <a:lnTo>
                    <a:pt x="11" y="501"/>
                  </a:lnTo>
                  <a:lnTo>
                    <a:pt x="28" y="501"/>
                  </a:lnTo>
                  <a:lnTo>
                    <a:pt x="52" y="501"/>
                  </a:lnTo>
                  <a:lnTo>
                    <a:pt x="75" y="501"/>
                  </a:lnTo>
                  <a:lnTo>
                    <a:pt x="98" y="501"/>
                  </a:lnTo>
                  <a:lnTo>
                    <a:pt x="109" y="501"/>
                  </a:lnTo>
                  <a:lnTo>
                    <a:pt x="127" y="501"/>
                  </a:lnTo>
                  <a:lnTo>
                    <a:pt x="144" y="501"/>
                  </a:lnTo>
                  <a:lnTo>
                    <a:pt x="161" y="501"/>
                  </a:lnTo>
                  <a:lnTo>
                    <a:pt x="173" y="501"/>
                  </a:lnTo>
                  <a:lnTo>
                    <a:pt x="190" y="501"/>
                  </a:lnTo>
                  <a:lnTo>
                    <a:pt x="202" y="501"/>
                  </a:lnTo>
                  <a:lnTo>
                    <a:pt x="219" y="501"/>
                  </a:lnTo>
                  <a:lnTo>
                    <a:pt x="231" y="501"/>
                  </a:lnTo>
                  <a:lnTo>
                    <a:pt x="248" y="501"/>
                  </a:lnTo>
                  <a:lnTo>
                    <a:pt x="260" y="501"/>
                  </a:lnTo>
                  <a:lnTo>
                    <a:pt x="271" y="501"/>
                  </a:lnTo>
                  <a:lnTo>
                    <a:pt x="294" y="501"/>
                  </a:lnTo>
                  <a:lnTo>
                    <a:pt x="312" y="501"/>
                  </a:lnTo>
                  <a:lnTo>
                    <a:pt x="329" y="501"/>
                  </a:lnTo>
                  <a:lnTo>
                    <a:pt x="335" y="501"/>
                  </a:lnTo>
                  <a:lnTo>
                    <a:pt x="335" y="496"/>
                  </a:lnTo>
                  <a:lnTo>
                    <a:pt x="340" y="490"/>
                  </a:lnTo>
                  <a:lnTo>
                    <a:pt x="346" y="478"/>
                  </a:lnTo>
                  <a:lnTo>
                    <a:pt x="358" y="461"/>
                  </a:lnTo>
                  <a:lnTo>
                    <a:pt x="364" y="438"/>
                  </a:lnTo>
                  <a:lnTo>
                    <a:pt x="369" y="415"/>
                  </a:lnTo>
                  <a:lnTo>
                    <a:pt x="375" y="398"/>
                  </a:lnTo>
                  <a:lnTo>
                    <a:pt x="381" y="386"/>
                  </a:lnTo>
                  <a:lnTo>
                    <a:pt x="387" y="369"/>
                  </a:lnTo>
                  <a:lnTo>
                    <a:pt x="392" y="357"/>
                  </a:lnTo>
                  <a:lnTo>
                    <a:pt x="392" y="340"/>
                  </a:lnTo>
                  <a:lnTo>
                    <a:pt x="398" y="323"/>
                  </a:lnTo>
                  <a:lnTo>
                    <a:pt x="404" y="300"/>
                  </a:lnTo>
                  <a:lnTo>
                    <a:pt x="410" y="288"/>
                  </a:lnTo>
                  <a:lnTo>
                    <a:pt x="416" y="265"/>
                  </a:lnTo>
                  <a:lnTo>
                    <a:pt x="421" y="248"/>
                  </a:lnTo>
                  <a:lnTo>
                    <a:pt x="421" y="231"/>
                  </a:lnTo>
                  <a:lnTo>
                    <a:pt x="427" y="207"/>
                  </a:lnTo>
                  <a:lnTo>
                    <a:pt x="433" y="190"/>
                  </a:lnTo>
                  <a:lnTo>
                    <a:pt x="433" y="173"/>
                  </a:lnTo>
                  <a:lnTo>
                    <a:pt x="439" y="150"/>
                  </a:lnTo>
                  <a:lnTo>
                    <a:pt x="444" y="133"/>
                  </a:lnTo>
                  <a:lnTo>
                    <a:pt x="444" y="109"/>
                  </a:lnTo>
                  <a:lnTo>
                    <a:pt x="450" y="92"/>
                  </a:lnTo>
                  <a:lnTo>
                    <a:pt x="450" y="69"/>
                  </a:lnTo>
                  <a:lnTo>
                    <a:pt x="450" y="52"/>
                  </a:lnTo>
                  <a:lnTo>
                    <a:pt x="369" y="52"/>
                  </a:lnTo>
                  <a:lnTo>
                    <a:pt x="364" y="52"/>
                  </a:lnTo>
                  <a:lnTo>
                    <a:pt x="364" y="58"/>
                  </a:lnTo>
                  <a:lnTo>
                    <a:pt x="364" y="75"/>
                  </a:lnTo>
                  <a:lnTo>
                    <a:pt x="364" y="92"/>
                  </a:lnTo>
                  <a:lnTo>
                    <a:pt x="358" y="115"/>
                  </a:lnTo>
                  <a:lnTo>
                    <a:pt x="358" y="144"/>
                  </a:lnTo>
                  <a:lnTo>
                    <a:pt x="352" y="156"/>
                  </a:lnTo>
                  <a:lnTo>
                    <a:pt x="352" y="173"/>
                  </a:lnTo>
                  <a:lnTo>
                    <a:pt x="352" y="184"/>
                  </a:lnTo>
                  <a:lnTo>
                    <a:pt x="352" y="202"/>
                  </a:lnTo>
                  <a:lnTo>
                    <a:pt x="346" y="213"/>
                  </a:lnTo>
                  <a:lnTo>
                    <a:pt x="340" y="231"/>
                  </a:lnTo>
                  <a:lnTo>
                    <a:pt x="340" y="248"/>
                  </a:lnTo>
                  <a:lnTo>
                    <a:pt x="335" y="265"/>
                  </a:lnTo>
                  <a:lnTo>
                    <a:pt x="329" y="277"/>
                  </a:lnTo>
                  <a:lnTo>
                    <a:pt x="329" y="294"/>
                  </a:lnTo>
                  <a:lnTo>
                    <a:pt x="329" y="311"/>
                  </a:lnTo>
                  <a:lnTo>
                    <a:pt x="323" y="329"/>
                  </a:lnTo>
                  <a:lnTo>
                    <a:pt x="312" y="352"/>
                  </a:lnTo>
                  <a:lnTo>
                    <a:pt x="300" y="380"/>
                  </a:lnTo>
                  <a:lnTo>
                    <a:pt x="288" y="403"/>
                  </a:lnTo>
                  <a:lnTo>
                    <a:pt x="277" y="427"/>
                  </a:lnTo>
                  <a:lnTo>
                    <a:pt x="121" y="427"/>
                  </a:lnTo>
                  <a:lnTo>
                    <a:pt x="121" y="421"/>
                  </a:lnTo>
                  <a:lnTo>
                    <a:pt x="132" y="398"/>
                  </a:lnTo>
                  <a:lnTo>
                    <a:pt x="138" y="380"/>
                  </a:lnTo>
                  <a:lnTo>
                    <a:pt x="144" y="363"/>
                  </a:lnTo>
                  <a:lnTo>
                    <a:pt x="156" y="340"/>
                  </a:lnTo>
                  <a:lnTo>
                    <a:pt x="167" y="323"/>
                  </a:lnTo>
                  <a:lnTo>
                    <a:pt x="173" y="305"/>
                  </a:lnTo>
                  <a:lnTo>
                    <a:pt x="173" y="294"/>
                  </a:lnTo>
                  <a:lnTo>
                    <a:pt x="179" y="277"/>
                  </a:lnTo>
                  <a:lnTo>
                    <a:pt x="190" y="265"/>
                  </a:lnTo>
                  <a:lnTo>
                    <a:pt x="196" y="242"/>
                  </a:lnTo>
                  <a:lnTo>
                    <a:pt x="202" y="231"/>
                  </a:lnTo>
                  <a:lnTo>
                    <a:pt x="202" y="207"/>
                  </a:lnTo>
                  <a:lnTo>
                    <a:pt x="213" y="196"/>
                  </a:lnTo>
                  <a:lnTo>
                    <a:pt x="219" y="173"/>
                  </a:lnTo>
                  <a:lnTo>
                    <a:pt x="225" y="150"/>
                  </a:lnTo>
                  <a:lnTo>
                    <a:pt x="231" y="133"/>
                  </a:lnTo>
                  <a:lnTo>
                    <a:pt x="236" y="115"/>
                  </a:lnTo>
                  <a:lnTo>
                    <a:pt x="242" y="86"/>
                  </a:lnTo>
                  <a:lnTo>
                    <a:pt x="248" y="69"/>
                  </a:lnTo>
                  <a:lnTo>
                    <a:pt x="254" y="46"/>
                  </a:lnTo>
                  <a:lnTo>
                    <a:pt x="260" y="23"/>
                  </a:lnTo>
                  <a:lnTo>
                    <a:pt x="196" y="0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84" name="Freeform 64"/>
            <p:cNvSpPr>
              <a:spLocks/>
            </p:cNvSpPr>
            <p:nvPr/>
          </p:nvSpPr>
          <p:spPr bwMode="auto">
            <a:xfrm>
              <a:off x="2478" y="4709"/>
              <a:ext cx="324" cy="404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116" y="0"/>
                </a:cxn>
                <a:cxn ang="0">
                  <a:pos x="116" y="6"/>
                </a:cxn>
                <a:cxn ang="0">
                  <a:pos x="116" y="17"/>
                </a:cxn>
                <a:cxn ang="0">
                  <a:pos x="110" y="29"/>
                </a:cxn>
                <a:cxn ang="0">
                  <a:pos x="104" y="46"/>
                </a:cxn>
                <a:cxn ang="0">
                  <a:pos x="104" y="69"/>
                </a:cxn>
                <a:cxn ang="0">
                  <a:pos x="98" y="92"/>
                </a:cxn>
                <a:cxn ang="0">
                  <a:pos x="93" y="121"/>
                </a:cxn>
                <a:cxn ang="0">
                  <a:pos x="81" y="144"/>
                </a:cxn>
                <a:cxn ang="0">
                  <a:pos x="75" y="173"/>
                </a:cxn>
                <a:cxn ang="0">
                  <a:pos x="70" y="185"/>
                </a:cxn>
                <a:cxn ang="0">
                  <a:pos x="64" y="202"/>
                </a:cxn>
                <a:cxn ang="0">
                  <a:pos x="58" y="219"/>
                </a:cxn>
                <a:cxn ang="0">
                  <a:pos x="58" y="231"/>
                </a:cxn>
                <a:cxn ang="0">
                  <a:pos x="46" y="248"/>
                </a:cxn>
                <a:cxn ang="0">
                  <a:pos x="41" y="260"/>
                </a:cxn>
                <a:cxn ang="0">
                  <a:pos x="35" y="277"/>
                </a:cxn>
                <a:cxn ang="0">
                  <a:pos x="29" y="294"/>
                </a:cxn>
                <a:cxn ang="0">
                  <a:pos x="23" y="306"/>
                </a:cxn>
                <a:cxn ang="0">
                  <a:pos x="12" y="323"/>
                </a:cxn>
                <a:cxn ang="0">
                  <a:pos x="6" y="340"/>
                </a:cxn>
                <a:cxn ang="0">
                  <a:pos x="0" y="352"/>
                </a:cxn>
                <a:cxn ang="0">
                  <a:pos x="249" y="404"/>
                </a:cxn>
                <a:cxn ang="0">
                  <a:pos x="324" y="127"/>
                </a:cxn>
                <a:cxn ang="0">
                  <a:pos x="278" y="35"/>
                </a:cxn>
                <a:cxn ang="0">
                  <a:pos x="197" y="306"/>
                </a:cxn>
                <a:cxn ang="0">
                  <a:pos x="110" y="300"/>
                </a:cxn>
                <a:cxn ang="0">
                  <a:pos x="110" y="288"/>
                </a:cxn>
                <a:cxn ang="0">
                  <a:pos x="122" y="271"/>
                </a:cxn>
                <a:cxn ang="0">
                  <a:pos x="122" y="254"/>
                </a:cxn>
                <a:cxn ang="0">
                  <a:pos x="127" y="242"/>
                </a:cxn>
                <a:cxn ang="0">
                  <a:pos x="133" y="225"/>
                </a:cxn>
                <a:cxn ang="0">
                  <a:pos x="145" y="208"/>
                </a:cxn>
                <a:cxn ang="0">
                  <a:pos x="150" y="190"/>
                </a:cxn>
                <a:cxn ang="0">
                  <a:pos x="150" y="167"/>
                </a:cxn>
                <a:cxn ang="0">
                  <a:pos x="156" y="150"/>
                </a:cxn>
                <a:cxn ang="0">
                  <a:pos x="168" y="127"/>
                </a:cxn>
                <a:cxn ang="0">
                  <a:pos x="174" y="104"/>
                </a:cxn>
                <a:cxn ang="0">
                  <a:pos x="179" y="87"/>
                </a:cxn>
                <a:cxn ang="0">
                  <a:pos x="185" y="64"/>
                </a:cxn>
                <a:cxn ang="0">
                  <a:pos x="191" y="52"/>
                </a:cxn>
                <a:cxn ang="0">
                  <a:pos x="122" y="0"/>
                </a:cxn>
                <a:cxn ang="0">
                  <a:pos x="122" y="0"/>
                </a:cxn>
              </a:cxnLst>
              <a:rect l="0" t="0" r="r" b="b"/>
              <a:pathLst>
                <a:path w="324" h="404">
                  <a:moveTo>
                    <a:pt x="122" y="0"/>
                  </a:moveTo>
                  <a:lnTo>
                    <a:pt x="116" y="0"/>
                  </a:lnTo>
                  <a:lnTo>
                    <a:pt x="116" y="6"/>
                  </a:lnTo>
                  <a:lnTo>
                    <a:pt x="116" y="17"/>
                  </a:lnTo>
                  <a:lnTo>
                    <a:pt x="110" y="29"/>
                  </a:lnTo>
                  <a:lnTo>
                    <a:pt x="104" y="46"/>
                  </a:lnTo>
                  <a:lnTo>
                    <a:pt x="104" y="69"/>
                  </a:lnTo>
                  <a:lnTo>
                    <a:pt x="98" y="92"/>
                  </a:lnTo>
                  <a:lnTo>
                    <a:pt x="93" y="121"/>
                  </a:lnTo>
                  <a:lnTo>
                    <a:pt x="81" y="144"/>
                  </a:lnTo>
                  <a:lnTo>
                    <a:pt x="75" y="173"/>
                  </a:lnTo>
                  <a:lnTo>
                    <a:pt x="70" y="185"/>
                  </a:lnTo>
                  <a:lnTo>
                    <a:pt x="64" y="202"/>
                  </a:lnTo>
                  <a:lnTo>
                    <a:pt x="58" y="219"/>
                  </a:lnTo>
                  <a:lnTo>
                    <a:pt x="58" y="231"/>
                  </a:lnTo>
                  <a:lnTo>
                    <a:pt x="46" y="248"/>
                  </a:lnTo>
                  <a:lnTo>
                    <a:pt x="41" y="260"/>
                  </a:lnTo>
                  <a:lnTo>
                    <a:pt x="35" y="277"/>
                  </a:lnTo>
                  <a:lnTo>
                    <a:pt x="29" y="294"/>
                  </a:lnTo>
                  <a:lnTo>
                    <a:pt x="23" y="306"/>
                  </a:lnTo>
                  <a:lnTo>
                    <a:pt x="12" y="323"/>
                  </a:lnTo>
                  <a:lnTo>
                    <a:pt x="6" y="340"/>
                  </a:lnTo>
                  <a:lnTo>
                    <a:pt x="0" y="352"/>
                  </a:lnTo>
                  <a:lnTo>
                    <a:pt x="249" y="404"/>
                  </a:lnTo>
                  <a:lnTo>
                    <a:pt x="324" y="127"/>
                  </a:lnTo>
                  <a:lnTo>
                    <a:pt x="278" y="35"/>
                  </a:lnTo>
                  <a:lnTo>
                    <a:pt x="197" y="306"/>
                  </a:lnTo>
                  <a:lnTo>
                    <a:pt x="110" y="300"/>
                  </a:lnTo>
                  <a:lnTo>
                    <a:pt x="110" y="288"/>
                  </a:lnTo>
                  <a:lnTo>
                    <a:pt x="122" y="271"/>
                  </a:lnTo>
                  <a:lnTo>
                    <a:pt x="122" y="254"/>
                  </a:lnTo>
                  <a:lnTo>
                    <a:pt x="127" y="242"/>
                  </a:lnTo>
                  <a:lnTo>
                    <a:pt x="133" y="225"/>
                  </a:lnTo>
                  <a:lnTo>
                    <a:pt x="145" y="208"/>
                  </a:lnTo>
                  <a:lnTo>
                    <a:pt x="150" y="190"/>
                  </a:lnTo>
                  <a:lnTo>
                    <a:pt x="150" y="167"/>
                  </a:lnTo>
                  <a:lnTo>
                    <a:pt x="156" y="150"/>
                  </a:lnTo>
                  <a:lnTo>
                    <a:pt x="168" y="127"/>
                  </a:lnTo>
                  <a:lnTo>
                    <a:pt x="174" y="104"/>
                  </a:lnTo>
                  <a:lnTo>
                    <a:pt x="179" y="87"/>
                  </a:lnTo>
                  <a:lnTo>
                    <a:pt x="185" y="64"/>
                  </a:lnTo>
                  <a:lnTo>
                    <a:pt x="191" y="52"/>
                  </a:lnTo>
                  <a:lnTo>
                    <a:pt x="122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85" name="Freeform 65"/>
            <p:cNvSpPr>
              <a:spLocks/>
            </p:cNvSpPr>
            <p:nvPr/>
          </p:nvSpPr>
          <p:spPr bwMode="auto">
            <a:xfrm>
              <a:off x="5211" y="4859"/>
              <a:ext cx="496" cy="525"/>
            </a:xfrm>
            <a:custGeom>
              <a:avLst/>
              <a:gdLst/>
              <a:ahLst/>
              <a:cxnLst>
                <a:cxn ang="0">
                  <a:pos x="277" y="0"/>
                </a:cxn>
                <a:cxn ang="0">
                  <a:pos x="289" y="29"/>
                </a:cxn>
                <a:cxn ang="0">
                  <a:pos x="312" y="69"/>
                </a:cxn>
                <a:cxn ang="0">
                  <a:pos x="335" y="115"/>
                </a:cxn>
                <a:cxn ang="0">
                  <a:pos x="358" y="150"/>
                </a:cxn>
                <a:cxn ang="0">
                  <a:pos x="375" y="184"/>
                </a:cxn>
                <a:cxn ang="0">
                  <a:pos x="393" y="213"/>
                </a:cxn>
                <a:cxn ang="0">
                  <a:pos x="410" y="248"/>
                </a:cxn>
                <a:cxn ang="0">
                  <a:pos x="427" y="277"/>
                </a:cxn>
                <a:cxn ang="0">
                  <a:pos x="456" y="323"/>
                </a:cxn>
                <a:cxn ang="0">
                  <a:pos x="485" y="369"/>
                </a:cxn>
                <a:cxn ang="0">
                  <a:pos x="485" y="392"/>
                </a:cxn>
                <a:cxn ang="0">
                  <a:pos x="456" y="415"/>
                </a:cxn>
                <a:cxn ang="0">
                  <a:pos x="421" y="438"/>
                </a:cxn>
                <a:cxn ang="0">
                  <a:pos x="387" y="467"/>
                </a:cxn>
                <a:cxn ang="0">
                  <a:pos x="352" y="490"/>
                </a:cxn>
                <a:cxn ang="0">
                  <a:pos x="317" y="507"/>
                </a:cxn>
                <a:cxn ang="0">
                  <a:pos x="294" y="519"/>
                </a:cxn>
                <a:cxn ang="0">
                  <a:pos x="277" y="519"/>
                </a:cxn>
                <a:cxn ang="0">
                  <a:pos x="254" y="490"/>
                </a:cxn>
                <a:cxn ang="0">
                  <a:pos x="231" y="455"/>
                </a:cxn>
                <a:cxn ang="0">
                  <a:pos x="208" y="427"/>
                </a:cxn>
                <a:cxn ang="0">
                  <a:pos x="185" y="392"/>
                </a:cxn>
                <a:cxn ang="0">
                  <a:pos x="161" y="357"/>
                </a:cxn>
                <a:cxn ang="0">
                  <a:pos x="133" y="323"/>
                </a:cxn>
                <a:cxn ang="0">
                  <a:pos x="109" y="288"/>
                </a:cxn>
                <a:cxn ang="0">
                  <a:pos x="86" y="254"/>
                </a:cxn>
                <a:cxn ang="0">
                  <a:pos x="63" y="225"/>
                </a:cxn>
                <a:cxn ang="0">
                  <a:pos x="40" y="190"/>
                </a:cxn>
                <a:cxn ang="0">
                  <a:pos x="29" y="161"/>
                </a:cxn>
                <a:cxn ang="0">
                  <a:pos x="5" y="127"/>
                </a:cxn>
                <a:cxn ang="0">
                  <a:pos x="69" y="110"/>
                </a:cxn>
                <a:cxn ang="0">
                  <a:pos x="398" y="369"/>
                </a:cxn>
                <a:cxn ang="0">
                  <a:pos x="277" y="0"/>
                </a:cxn>
              </a:cxnLst>
              <a:rect l="0" t="0" r="r" b="b"/>
              <a:pathLst>
                <a:path w="496" h="525">
                  <a:moveTo>
                    <a:pt x="277" y="0"/>
                  </a:moveTo>
                  <a:lnTo>
                    <a:pt x="277" y="0"/>
                  </a:lnTo>
                  <a:lnTo>
                    <a:pt x="283" y="12"/>
                  </a:lnTo>
                  <a:lnTo>
                    <a:pt x="289" y="29"/>
                  </a:lnTo>
                  <a:lnTo>
                    <a:pt x="306" y="52"/>
                  </a:lnTo>
                  <a:lnTo>
                    <a:pt x="312" y="69"/>
                  </a:lnTo>
                  <a:lnTo>
                    <a:pt x="329" y="98"/>
                  </a:lnTo>
                  <a:lnTo>
                    <a:pt x="335" y="115"/>
                  </a:lnTo>
                  <a:lnTo>
                    <a:pt x="346" y="133"/>
                  </a:lnTo>
                  <a:lnTo>
                    <a:pt x="358" y="150"/>
                  </a:lnTo>
                  <a:lnTo>
                    <a:pt x="364" y="167"/>
                  </a:lnTo>
                  <a:lnTo>
                    <a:pt x="375" y="184"/>
                  </a:lnTo>
                  <a:lnTo>
                    <a:pt x="381" y="196"/>
                  </a:lnTo>
                  <a:lnTo>
                    <a:pt x="393" y="213"/>
                  </a:lnTo>
                  <a:lnTo>
                    <a:pt x="398" y="231"/>
                  </a:lnTo>
                  <a:lnTo>
                    <a:pt x="410" y="248"/>
                  </a:lnTo>
                  <a:lnTo>
                    <a:pt x="421" y="259"/>
                  </a:lnTo>
                  <a:lnTo>
                    <a:pt x="427" y="277"/>
                  </a:lnTo>
                  <a:lnTo>
                    <a:pt x="439" y="294"/>
                  </a:lnTo>
                  <a:lnTo>
                    <a:pt x="456" y="323"/>
                  </a:lnTo>
                  <a:lnTo>
                    <a:pt x="468" y="346"/>
                  </a:lnTo>
                  <a:lnTo>
                    <a:pt x="485" y="369"/>
                  </a:lnTo>
                  <a:lnTo>
                    <a:pt x="496" y="386"/>
                  </a:lnTo>
                  <a:lnTo>
                    <a:pt x="485" y="392"/>
                  </a:lnTo>
                  <a:lnTo>
                    <a:pt x="468" y="409"/>
                  </a:lnTo>
                  <a:lnTo>
                    <a:pt x="456" y="415"/>
                  </a:lnTo>
                  <a:lnTo>
                    <a:pt x="439" y="427"/>
                  </a:lnTo>
                  <a:lnTo>
                    <a:pt x="421" y="438"/>
                  </a:lnTo>
                  <a:lnTo>
                    <a:pt x="404" y="455"/>
                  </a:lnTo>
                  <a:lnTo>
                    <a:pt x="387" y="467"/>
                  </a:lnTo>
                  <a:lnTo>
                    <a:pt x="369" y="478"/>
                  </a:lnTo>
                  <a:lnTo>
                    <a:pt x="352" y="490"/>
                  </a:lnTo>
                  <a:lnTo>
                    <a:pt x="335" y="501"/>
                  </a:lnTo>
                  <a:lnTo>
                    <a:pt x="317" y="507"/>
                  </a:lnTo>
                  <a:lnTo>
                    <a:pt x="306" y="519"/>
                  </a:lnTo>
                  <a:lnTo>
                    <a:pt x="294" y="519"/>
                  </a:lnTo>
                  <a:lnTo>
                    <a:pt x="283" y="525"/>
                  </a:lnTo>
                  <a:lnTo>
                    <a:pt x="277" y="519"/>
                  </a:lnTo>
                  <a:lnTo>
                    <a:pt x="271" y="507"/>
                  </a:lnTo>
                  <a:lnTo>
                    <a:pt x="254" y="490"/>
                  </a:lnTo>
                  <a:lnTo>
                    <a:pt x="242" y="473"/>
                  </a:lnTo>
                  <a:lnTo>
                    <a:pt x="231" y="455"/>
                  </a:lnTo>
                  <a:lnTo>
                    <a:pt x="219" y="438"/>
                  </a:lnTo>
                  <a:lnTo>
                    <a:pt x="208" y="427"/>
                  </a:lnTo>
                  <a:lnTo>
                    <a:pt x="196" y="409"/>
                  </a:lnTo>
                  <a:lnTo>
                    <a:pt x="185" y="392"/>
                  </a:lnTo>
                  <a:lnTo>
                    <a:pt x="173" y="375"/>
                  </a:lnTo>
                  <a:lnTo>
                    <a:pt x="161" y="357"/>
                  </a:lnTo>
                  <a:lnTo>
                    <a:pt x="150" y="346"/>
                  </a:lnTo>
                  <a:lnTo>
                    <a:pt x="133" y="323"/>
                  </a:lnTo>
                  <a:lnTo>
                    <a:pt x="121" y="306"/>
                  </a:lnTo>
                  <a:lnTo>
                    <a:pt x="109" y="288"/>
                  </a:lnTo>
                  <a:lnTo>
                    <a:pt x="98" y="271"/>
                  </a:lnTo>
                  <a:lnTo>
                    <a:pt x="86" y="254"/>
                  </a:lnTo>
                  <a:lnTo>
                    <a:pt x="75" y="236"/>
                  </a:lnTo>
                  <a:lnTo>
                    <a:pt x="63" y="225"/>
                  </a:lnTo>
                  <a:lnTo>
                    <a:pt x="57" y="208"/>
                  </a:lnTo>
                  <a:lnTo>
                    <a:pt x="40" y="190"/>
                  </a:lnTo>
                  <a:lnTo>
                    <a:pt x="34" y="173"/>
                  </a:lnTo>
                  <a:lnTo>
                    <a:pt x="29" y="161"/>
                  </a:lnTo>
                  <a:lnTo>
                    <a:pt x="17" y="150"/>
                  </a:lnTo>
                  <a:lnTo>
                    <a:pt x="5" y="127"/>
                  </a:lnTo>
                  <a:lnTo>
                    <a:pt x="0" y="121"/>
                  </a:lnTo>
                  <a:lnTo>
                    <a:pt x="69" y="110"/>
                  </a:lnTo>
                  <a:lnTo>
                    <a:pt x="300" y="438"/>
                  </a:lnTo>
                  <a:lnTo>
                    <a:pt x="398" y="369"/>
                  </a:lnTo>
                  <a:lnTo>
                    <a:pt x="225" y="52"/>
                  </a:lnTo>
                  <a:lnTo>
                    <a:pt x="277" y="0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86" name="Freeform 66"/>
            <p:cNvSpPr>
              <a:spLocks/>
            </p:cNvSpPr>
            <p:nvPr/>
          </p:nvSpPr>
          <p:spPr bwMode="auto">
            <a:xfrm>
              <a:off x="5026" y="2040"/>
              <a:ext cx="98" cy="98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40" y="98"/>
                </a:cxn>
                <a:cxn ang="0">
                  <a:pos x="92" y="87"/>
                </a:cxn>
                <a:cxn ang="0">
                  <a:pos x="98" y="35"/>
                </a:cxn>
                <a:cxn ang="0">
                  <a:pos x="40" y="0"/>
                </a:cxn>
                <a:cxn ang="0">
                  <a:pos x="0" y="12"/>
                </a:cxn>
                <a:cxn ang="0">
                  <a:pos x="0" y="64"/>
                </a:cxn>
                <a:cxn ang="0">
                  <a:pos x="0" y="64"/>
                </a:cxn>
              </a:cxnLst>
              <a:rect l="0" t="0" r="r" b="b"/>
              <a:pathLst>
                <a:path w="98" h="98">
                  <a:moveTo>
                    <a:pt x="0" y="64"/>
                  </a:moveTo>
                  <a:lnTo>
                    <a:pt x="40" y="98"/>
                  </a:lnTo>
                  <a:lnTo>
                    <a:pt x="92" y="87"/>
                  </a:lnTo>
                  <a:lnTo>
                    <a:pt x="98" y="35"/>
                  </a:lnTo>
                  <a:lnTo>
                    <a:pt x="40" y="0"/>
                  </a:lnTo>
                  <a:lnTo>
                    <a:pt x="0" y="12"/>
                  </a:lnTo>
                  <a:lnTo>
                    <a:pt x="0" y="64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87" name="Freeform 67"/>
            <p:cNvSpPr>
              <a:spLocks/>
            </p:cNvSpPr>
            <p:nvPr/>
          </p:nvSpPr>
          <p:spPr bwMode="auto">
            <a:xfrm>
              <a:off x="2241" y="1435"/>
              <a:ext cx="2230" cy="3055"/>
            </a:xfrm>
            <a:custGeom>
              <a:avLst/>
              <a:gdLst/>
              <a:ahLst/>
              <a:cxnLst>
                <a:cxn ang="0">
                  <a:pos x="203" y="2934"/>
                </a:cxn>
                <a:cxn ang="0">
                  <a:pos x="110" y="2842"/>
                </a:cxn>
                <a:cxn ang="0">
                  <a:pos x="93" y="2750"/>
                </a:cxn>
                <a:cxn ang="0">
                  <a:pos x="99" y="2669"/>
                </a:cxn>
                <a:cxn ang="0">
                  <a:pos x="122" y="2565"/>
                </a:cxn>
                <a:cxn ang="0">
                  <a:pos x="145" y="2438"/>
                </a:cxn>
                <a:cxn ang="0">
                  <a:pos x="174" y="2300"/>
                </a:cxn>
                <a:cxn ang="0">
                  <a:pos x="203" y="2144"/>
                </a:cxn>
                <a:cxn ang="0">
                  <a:pos x="231" y="1977"/>
                </a:cxn>
                <a:cxn ang="0">
                  <a:pos x="260" y="1804"/>
                </a:cxn>
                <a:cxn ang="0">
                  <a:pos x="295" y="1637"/>
                </a:cxn>
                <a:cxn ang="0">
                  <a:pos x="318" y="1464"/>
                </a:cxn>
                <a:cxn ang="0">
                  <a:pos x="341" y="1297"/>
                </a:cxn>
                <a:cxn ang="0">
                  <a:pos x="359" y="1136"/>
                </a:cxn>
                <a:cxn ang="0">
                  <a:pos x="359" y="1055"/>
                </a:cxn>
                <a:cxn ang="0">
                  <a:pos x="364" y="969"/>
                </a:cxn>
                <a:cxn ang="0">
                  <a:pos x="387" y="865"/>
                </a:cxn>
                <a:cxn ang="0">
                  <a:pos x="422" y="738"/>
                </a:cxn>
                <a:cxn ang="0">
                  <a:pos x="486" y="605"/>
                </a:cxn>
                <a:cxn ang="0">
                  <a:pos x="578" y="473"/>
                </a:cxn>
                <a:cxn ang="0">
                  <a:pos x="711" y="346"/>
                </a:cxn>
                <a:cxn ang="0">
                  <a:pos x="884" y="231"/>
                </a:cxn>
                <a:cxn ang="0">
                  <a:pos x="1110" y="139"/>
                </a:cxn>
                <a:cxn ang="0">
                  <a:pos x="1381" y="81"/>
                </a:cxn>
                <a:cxn ang="0">
                  <a:pos x="1728" y="58"/>
                </a:cxn>
                <a:cxn ang="0">
                  <a:pos x="2138" y="87"/>
                </a:cxn>
                <a:cxn ang="0">
                  <a:pos x="2190" y="35"/>
                </a:cxn>
                <a:cxn ang="0">
                  <a:pos x="2097" y="18"/>
                </a:cxn>
                <a:cxn ang="0">
                  <a:pos x="1976" y="12"/>
                </a:cxn>
                <a:cxn ang="0">
                  <a:pos x="1826" y="0"/>
                </a:cxn>
                <a:cxn ang="0">
                  <a:pos x="1658" y="0"/>
                </a:cxn>
                <a:cxn ang="0">
                  <a:pos x="1479" y="12"/>
                </a:cxn>
                <a:cxn ang="0">
                  <a:pos x="1283" y="35"/>
                </a:cxn>
                <a:cxn ang="0">
                  <a:pos x="1092" y="81"/>
                </a:cxn>
                <a:cxn ang="0">
                  <a:pos x="902" y="150"/>
                </a:cxn>
                <a:cxn ang="0">
                  <a:pos x="728" y="248"/>
                </a:cxn>
                <a:cxn ang="0">
                  <a:pos x="567" y="375"/>
                </a:cxn>
                <a:cxn ang="0">
                  <a:pos x="434" y="542"/>
                </a:cxn>
                <a:cxn ang="0">
                  <a:pos x="382" y="634"/>
                </a:cxn>
                <a:cxn ang="0">
                  <a:pos x="347" y="715"/>
                </a:cxn>
                <a:cxn ang="0">
                  <a:pos x="318" y="796"/>
                </a:cxn>
                <a:cxn ang="0">
                  <a:pos x="301" y="899"/>
                </a:cxn>
                <a:cxn ang="0">
                  <a:pos x="289" y="1015"/>
                </a:cxn>
                <a:cxn ang="0">
                  <a:pos x="289" y="1113"/>
                </a:cxn>
                <a:cxn ang="0">
                  <a:pos x="272" y="1205"/>
                </a:cxn>
                <a:cxn ang="0">
                  <a:pos x="260" y="1320"/>
                </a:cxn>
                <a:cxn ang="0">
                  <a:pos x="237" y="1453"/>
                </a:cxn>
                <a:cxn ang="0">
                  <a:pos x="208" y="1614"/>
                </a:cxn>
                <a:cxn ang="0">
                  <a:pos x="179" y="1787"/>
                </a:cxn>
                <a:cxn ang="0">
                  <a:pos x="151" y="1971"/>
                </a:cxn>
                <a:cxn ang="0">
                  <a:pos x="122" y="2150"/>
                </a:cxn>
                <a:cxn ang="0">
                  <a:pos x="93" y="2335"/>
                </a:cxn>
                <a:cxn ang="0">
                  <a:pos x="64" y="2502"/>
                </a:cxn>
                <a:cxn ang="0">
                  <a:pos x="35" y="2652"/>
                </a:cxn>
                <a:cxn ang="0">
                  <a:pos x="12" y="2773"/>
                </a:cxn>
                <a:cxn ang="0">
                  <a:pos x="12" y="2865"/>
                </a:cxn>
                <a:cxn ang="0">
                  <a:pos x="70" y="2940"/>
                </a:cxn>
                <a:cxn ang="0">
                  <a:pos x="179" y="3026"/>
                </a:cxn>
                <a:cxn ang="0">
                  <a:pos x="266" y="2974"/>
                </a:cxn>
              </a:cxnLst>
              <a:rect l="0" t="0" r="r" b="b"/>
              <a:pathLst>
                <a:path w="2230" h="3055">
                  <a:moveTo>
                    <a:pt x="266" y="2974"/>
                  </a:moveTo>
                  <a:lnTo>
                    <a:pt x="255" y="2969"/>
                  </a:lnTo>
                  <a:lnTo>
                    <a:pt x="243" y="2963"/>
                  </a:lnTo>
                  <a:lnTo>
                    <a:pt x="220" y="2946"/>
                  </a:lnTo>
                  <a:lnTo>
                    <a:pt x="203" y="2934"/>
                  </a:lnTo>
                  <a:lnTo>
                    <a:pt x="174" y="2905"/>
                  </a:lnTo>
                  <a:lnTo>
                    <a:pt x="145" y="2882"/>
                  </a:lnTo>
                  <a:lnTo>
                    <a:pt x="127" y="2871"/>
                  </a:lnTo>
                  <a:lnTo>
                    <a:pt x="116" y="2859"/>
                  </a:lnTo>
                  <a:lnTo>
                    <a:pt x="110" y="2842"/>
                  </a:lnTo>
                  <a:lnTo>
                    <a:pt x="99" y="2830"/>
                  </a:lnTo>
                  <a:lnTo>
                    <a:pt x="93" y="2813"/>
                  </a:lnTo>
                  <a:lnTo>
                    <a:pt x="93" y="2796"/>
                  </a:lnTo>
                  <a:lnTo>
                    <a:pt x="93" y="2778"/>
                  </a:lnTo>
                  <a:lnTo>
                    <a:pt x="93" y="2750"/>
                  </a:lnTo>
                  <a:lnTo>
                    <a:pt x="93" y="2738"/>
                  </a:lnTo>
                  <a:lnTo>
                    <a:pt x="93" y="2721"/>
                  </a:lnTo>
                  <a:lnTo>
                    <a:pt x="99" y="2704"/>
                  </a:lnTo>
                  <a:lnTo>
                    <a:pt x="99" y="2686"/>
                  </a:lnTo>
                  <a:lnTo>
                    <a:pt x="99" y="2669"/>
                  </a:lnTo>
                  <a:lnTo>
                    <a:pt x="104" y="2652"/>
                  </a:lnTo>
                  <a:lnTo>
                    <a:pt x="110" y="2629"/>
                  </a:lnTo>
                  <a:lnTo>
                    <a:pt x="116" y="2611"/>
                  </a:lnTo>
                  <a:lnTo>
                    <a:pt x="116" y="2588"/>
                  </a:lnTo>
                  <a:lnTo>
                    <a:pt x="122" y="2565"/>
                  </a:lnTo>
                  <a:lnTo>
                    <a:pt x="122" y="2542"/>
                  </a:lnTo>
                  <a:lnTo>
                    <a:pt x="127" y="2519"/>
                  </a:lnTo>
                  <a:lnTo>
                    <a:pt x="133" y="2490"/>
                  </a:lnTo>
                  <a:lnTo>
                    <a:pt x="139" y="2467"/>
                  </a:lnTo>
                  <a:lnTo>
                    <a:pt x="145" y="2438"/>
                  </a:lnTo>
                  <a:lnTo>
                    <a:pt x="151" y="2415"/>
                  </a:lnTo>
                  <a:lnTo>
                    <a:pt x="151" y="2387"/>
                  </a:lnTo>
                  <a:lnTo>
                    <a:pt x="156" y="2358"/>
                  </a:lnTo>
                  <a:lnTo>
                    <a:pt x="162" y="2329"/>
                  </a:lnTo>
                  <a:lnTo>
                    <a:pt x="174" y="2300"/>
                  </a:lnTo>
                  <a:lnTo>
                    <a:pt x="179" y="2265"/>
                  </a:lnTo>
                  <a:lnTo>
                    <a:pt x="179" y="2237"/>
                  </a:lnTo>
                  <a:lnTo>
                    <a:pt x="191" y="2208"/>
                  </a:lnTo>
                  <a:lnTo>
                    <a:pt x="197" y="2179"/>
                  </a:lnTo>
                  <a:lnTo>
                    <a:pt x="203" y="2144"/>
                  </a:lnTo>
                  <a:lnTo>
                    <a:pt x="208" y="2110"/>
                  </a:lnTo>
                  <a:lnTo>
                    <a:pt x="214" y="2075"/>
                  </a:lnTo>
                  <a:lnTo>
                    <a:pt x="220" y="2046"/>
                  </a:lnTo>
                  <a:lnTo>
                    <a:pt x="226" y="2012"/>
                  </a:lnTo>
                  <a:lnTo>
                    <a:pt x="231" y="1977"/>
                  </a:lnTo>
                  <a:lnTo>
                    <a:pt x="237" y="1943"/>
                  </a:lnTo>
                  <a:lnTo>
                    <a:pt x="243" y="1908"/>
                  </a:lnTo>
                  <a:lnTo>
                    <a:pt x="249" y="1874"/>
                  </a:lnTo>
                  <a:lnTo>
                    <a:pt x="255" y="1845"/>
                  </a:lnTo>
                  <a:lnTo>
                    <a:pt x="260" y="1804"/>
                  </a:lnTo>
                  <a:lnTo>
                    <a:pt x="266" y="1776"/>
                  </a:lnTo>
                  <a:lnTo>
                    <a:pt x="272" y="1735"/>
                  </a:lnTo>
                  <a:lnTo>
                    <a:pt x="283" y="1706"/>
                  </a:lnTo>
                  <a:lnTo>
                    <a:pt x="289" y="1666"/>
                  </a:lnTo>
                  <a:lnTo>
                    <a:pt x="295" y="1637"/>
                  </a:lnTo>
                  <a:lnTo>
                    <a:pt x="301" y="1597"/>
                  </a:lnTo>
                  <a:lnTo>
                    <a:pt x="307" y="1562"/>
                  </a:lnTo>
                  <a:lnTo>
                    <a:pt x="307" y="1533"/>
                  </a:lnTo>
                  <a:lnTo>
                    <a:pt x="318" y="1499"/>
                  </a:lnTo>
                  <a:lnTo>
                    <a:pt x="318" y="1464"/>
                  </a:lnTo>
                  <a:lnTo>
                    <a:pt x="330" y="1430"/>
                  </a:lnTo>
                  <a:lnTo>
                    <a:pt x="330" y="1395"/>
                  </a:lnTo>
                  <a:lnTo>
                    <a:pt x="335" y="1361"/>
                  </a:lnTo>
                  <a:lnTo>
                    <a:pt x="341" y="1326"/>
                  </a:lnTo>
                  <a:lnTo>
                    <a:pt x="341" y="1297"/>
                  </a:lnTo>
                  <a:lnTo>
                    <a:pt x="347" y="1263"/>
                  </a:lnTo>
                  <a:lnTo>
                    <a:pt x="353" y="1228"/>
                  </a:lnTo>
                  <a:lnTo>
                    <a:pt x="353" y="1199"/>
                  </a:lnTo>
                  <a:lnTo>
                    <a:pt x="359" y="1165"/>
                  </a:lnTo>
                  <a:lnTo>
                    <a:pt x="359" y="1136"/>
                  </a:lnTo>
                  <a:lnTo>
                    <a:pt x="364" y="1107"/>
                  </a:lnTo>
                  <a:lnTo>
                    <a:pt x="359" y="1101"/>
                  </a:lnTo>
                  <a:lnTo>
                    <a:pt x="359" y="1095"/>
                  </a:lnTo>
                  <a:lnTo>
                    <a:pt x="359" y="1072"/>
                  </a:lnTo>
                  <a:lnTo>
                    <a:pt x="359" y="1055"/>
                  </a:lnTo>
                  <a:lnTo>
                    <a:pt x="359" y="1038"/>
                  </a:lnTo>
                  <a:lnTo>
                    <a:pt x="359" y="1020"/>
                  </a:lnTo>
                  <a:lnTo>
                    <a:pt x="364" y="1003"/>
                  </a:lnTo>
                  <a:lnTo>
                    <a:pt x="364" y="992"/>
                  </a:lnTo>
                  <a:lnTo>
                    <a:pt x="364" y="969"/>
                  </a:lnTo>
                  <a:lnTo>
                    <a:pt x="370" y="951"/>
                  </a:lnTo>
                  <a:lnTo>
                    <a:pt x="370" y="928"/>
                  </a:lnTo>
                  <a:lnTo>
                    <a:pt x="382" y="911"/>
                  </a:lnTo>
                  <a:lnTo>
                    <a:pt x="382" y="888"/>
                  </a:lnTo>
                  <a:lnTo>
                    <a:pt x="387" y="865"/>
                  </a:lnTo>
                  <a:lnTo>
                    <a:pt x="387" y="842"/>
                  </a:lnTo>
                  <a:lnTo>
                    <a:pt x="399" y="819"/>
                  </a:lnTo>
                  <a:lnTo>
                    <a:pt x="405" y="790"/>
                  </a:lnTo>
                  <a:lnTo>
                    <a:pt x="416" y="767"/>
                  </a:lnTo>
                  <a:lnTo>
                    <a:pt x="422" y="738"/>
                  </a:lnTo>
                  <a:lnTo>
                    <a:pt x="434" y="715"/>
                  </a:lnTo>
                  <a:lnTo>
                    <a:pt x="445" y="686"/>
                  </a:lnTo>
                  <a:lnTo>
                    <a:pt x="457" y="663"/>
                  </a:lnTo>
                  <a:lnTo>
                    <a:pt x="474" y="634"/>
                  </a:lnTo>
                  <a:lnTo>
                    <a:pt x="486" y="605"/>
                  </a:lnTo>
                  <a:lnTo>
                    <a:pt x="503" y="577"/>
                  </a:lnTo>
                  <a:lnTo>
                    <a:pt x="520" y="554"/>
                  </a:lnTo>
                  <a:lnTo>
                    <a:pt x="538" y="525"/>
                  </a:lnTo>
                  <a:lnTo>
                    <a:pt x="561" y="502"/>
                  </a:lnTo>
                  <a:lnTo>
                    <a:pt x="578" y="473"/>
                  </a:lnTo>
                  <a:lnTo>
                    <a:pt x="607" y="444"/>
                  </a:lnTo>
                  <a:lnTo>
                    <a:pt x="630" y="415"/>
                  </a:lnTo>
                  <a:lnTo>
                    <a:pt x="653" y="392"/>
                  </a:lnTo>
                  <a:lnTo>
                    <a:pt x="682" y="369"/>
                  </a:lnTo>
                  <a:lnTo>
                    <a:pt x="711" y="346"/>
                  </a:lnTo>
                  <a:lnTo>
                    <a:pt x="740" y="323"/>
                  </a:lnTo>
                  <a:lnTo>
                    <a:pt x="774" y="294"/>
                  </a:lnTo>
                  <a:lnTo>
                    <a:pt x="809" y="271"/>
                  </a:lnTo>
                  <a:lnTo>
                    <a:pt x="850" y="248"/>
                  </a:lnTo>
                  <a:lnTo>
                    <a:pt x="884" y="231"/>
                  </a:lnTo>
                  <a:lnTo>
                    <a:pt x="925" y="208"/>
                  </a:lnTo>
                  <a:lnTo>
                    <a:pt x="965" y="190"/>
                  </a:lnTo>
                  <a:lnTo>
                    <a:pt x="1011" y="167"/>
                  </a:lnTo>
                  <a:lnTo>
                    <a:pt x="1058" y="156"/>
                  </a:lnTo>
                  <a:lnTo>
                    <a:pt x="1110" y="139"/>
                  </a:lnTo>
                  <a:lnTo>
                    <a:pt x="1156" y="127"/>
                  </a:lnTo>
                  <a:lnTo>
                    <a:pt x="1214" y="110"/>
                  </a:lnTo>
                  <a:lnTo>
                    <a:pt x="1266" y="98"/>
                  </a:lnTo>
                  <a:lnTo>
                    <a:pt x="1323" y="92"/>
                  </a:lnTo>
                  <a:lnTo>
                    <a:pt x="1381" y="81"/>
                  </a:lnTo>
                  <a:lnTo>
                    <a:pt x="1450" y="75"/>
                  </a:lnTo>
                  <a:lnTo>
                    <a:pt x="1514" y="64"/>
                  </a:lnTo>
                  <a:lnTo>
                    <a:pt x="1583" y="64"/>
                  </a:lnTo>
                  <a:lnTo>
                    <a:pt x="1653" y="58"/>
                  </a:lnTo>
                  <a:lnTo>
                    <a:pt x="1728" y="58"/>
                  </a:lnTo>
                  <a:lnTo>
                    <a:pt x="1803" y="58"/>
                  </a:lnTo>
                  <a:lnTo>
                    <a:pt x="1884" y="69"/>
                  </a:lnTo>
                  <a:lnTo>
                    <a:pt x="1959" y="69"/>
                  </a:lnTo>
                  <a:lnTo>
                    <a:pt x="2051" y="81"/>
                  </a:lnTo>
                  <a:lnTo>
                    <a:pt x="2138" y="87"/>
                  </a:lnTo>
                  <a:lnTo>
                    <a:pt x="2230" y="104"/>
                  </a:lnTo>
                  <a:lnTo>
                    <a:pt x="2230" y="46"/>
                  </a:lnTo>
                  <a:lnTo>
                    <a:pt x="2224" y="41"/>
                  </a:lnTo>
                  <a:lnTo>
                    <a:pt x="2207" y="41"/>
                  </a:lnTo>
                  <a:lnTo>
                    <a:pt x="2190" y="35"/>
                  </a:lnTo>
                  <a:lnTo>
                    <a:pt x="2167" y="29"/>
                  </a:lnTo>
                  <a:lnTo>
                    <a:pt x="2149" y="23"/>
                  </a:lnTo>
                  <a:lnTo>
                    <a:pt x="2132" y="23"/>
                  </a:lnTo>
                  <a:lnTo>
                    <a:pt x="2115" y="18"/>
                  </a:lnTo>
                  <a:lnTo>
                    <a:pt x="2097" y="18"/>
                  </a:lnTo>
                  <a:lnTo>
                    <a:pt x="2074" y="18"/>
                  </a:lnTo>
                  <a:lnTo>
                    <a:pt x="2051" y="12"/>
                  </a:lnTo>
                  <a:lnTo>
                    <a:pt x="2028" y="12"/>
                  </a:lnTo>
                  <a:lnTo>
                    <a:pt x="2005" y="12"/>
                  </a:lnTo>
                  <a:lnTo>
                    <a:pt x="1976" y="12"/>
                  </a:lnTo>
                  <a:lnTo>
                    <a:pt x="1947" y="6"/>
                  </a:lnTo>
                  <a:lnTo>
                    <a:pt x="1918" y="6"/>
                  </a:lnTo>
                  <a:lnTo>
                    <a:pt x="1889" y="6"/>
                  </a:lnTo>
                  <a:lnTo>
                    <a:pt x="1861" y="0"/>
                  </a:lnTo>
                  <a:lnTo>
                    <a:pt x="1826" y="0"/>
                  </a:lnTo>
                  <a:lnTo>
                    <a:pt x="1797" y="0"/>
                  </a:lnTo>
                  <a:lnTo>
                    <a:pt x="1762" y="0"/>
                  </a:lnTo>
                  <a:lnTo>
                    <a:pt x="1728" y="0"/>
                  </a:lnTo>
                  <a:lnTo>
                    <a:pt x="1693" y="0"/>
                  </a:lnTo>
                  <a:lnTo>
                    <a:pt x="1658" y="0"/>
                  </a:lnTo>
                  <a:lnTo>
                    <a:pt x="1624" y="0"/>
                  </a:lnTo>
                  <a:lnTo>
                    <a:pt x="1589" y="0"/>
                  </a:lnTo>
                  <a:lnTo>
                    <a:pt x="1549" y="6"/>
                  </a:lnTo>
                  <a:lnTo>
                    <a:pt x="1514" y="6"/>
                  </a:lnTo>
                  <a:lnTo>
                    <a:pt x="1479" y="12"/>
                  </a:lnTo>
                  <a:lnTo>
                    <a:pt x="1439" y="12"/>
                  </a:lnTo>
                  <a:lnTo>
                    <a:pt x="1398" y="18"/>
                  </a:lnTo>
                  <a:lnTo>
                    <a:pt x="1358" y="18"/>
                  </a:lnTo>
                  <a:lnTo>
                    <a:pt x="1323" y="29"/>
                  </a:lnTo>
                  <a:lnTo>
                    <a:pt x="1283" y="35"/>
                  </a:lnTo>
                  <a:lnTo>
                    <a:pt x="1248" y="46"/>
                  </a:lnTo>
                  <a:lnTo>
                    <a:pt x="1208" y="52"/>
                  </a:lnTo>
                  <a:lnTo>
                    <a:pt x="1167" y="64"/>
                  </a:lnTo>
                  <a:lnTo>
                    <a:pt x="1127" y="69"/>
                  </a:lnTo>
                  <a:lnTo>
                    <a:pt x="1092" y="81"/>
                  </a:lnTo>
                  <a:lnTo>
                    <a:pt x="1052" y="92"/>
                  </a:lnTo>
                  <a:lnTo>
                    <a:pt x="1011" y="104"/>
                  </a:lnTo>
                  <a:lnTo>
                    <a:pt x="977" y="121"/>
                  </a:lnTo>
                  <a:lnTo>
                    <a:pt x="942" y="139"/>
                  </a:lnTo>
                  <a:lnTo>
                    <a:pt x="902" y="150"/>
                  </a:lnTo>
                  <a:lnTo>
                    <a:pt x="867" y="167"/>
                  </a:lnTo>
                  <a:lnTo>
                    <a:pt x="826" y="185"/>
                  </a:lnTo>
                  <a:lnTo>
                    <a:pt x="792" y="202"/>
                  </a:lnTo>
                  <a:lnTo>
                    <a:pt x="757" y="225"/>
                  </a:lnTo>
                  <a:lnTo>
                    <a:pt x="728" y="248"/>
                  </a:lnTo>
                  <a:lnTo>
                    <a:pt x="694" y="265"/>
                  </a:lnTo>
                  <a:lnTo>
                    <a:pt x="659" y="288"/>
                  </a:lnTo>
                  <a:lnTo>
                    <a:pt x="630" y="317"/>
                  </a:lnTo>
                  <a:lnTo>
                    <a:pt x="601" y="346"/>
                  </a:lnTo>
                  <a:lnTo>
                    <a:pt x="567" y="375"/>
                  </a:lnTo>
                  <a:lnTo>
                    <a:pt x="538" y="404"/>
                  </a:lnTo>
                  <a:lnTo>
                    <a:pt x="509" y="433"/>
                  </a:lnTo>
                  <a:lnTo>
                    <a:pt x="486" y="467"/>
                  </a:lnTo>
                  <a:lnTo>
                    <a:pt x="457" y="502"/>
                  </a:lnTo>
                  <a:lnTo>
                    <a:pt x="434" y="542"/>
                  </a:lnTo>
                  <a:lnTo>
                    <a:pt x="411" y="577"/>
                  </a:lnTo>
                  <a:lnTo>
                    <a:pt x="393" y="617"/>
                  </a:lnTo>
                  <a:lnTo>
                    <a:pt x="387" y="617"/>
                  </a:lnTo>
                  <a:lnTo>
                    <a:pt x="387" y="628"/>
                  </a:lnTo>
                  <a:lnTo>
                    <a:pt x="382" y="634"/>
                  </a:lnTo>
                  <a:lnTo>
                    <a:pt x="376" y="652"/>
                  </a:lnTo>
                  <a:lnTo>
                    <a:pt x="364" y="669"/>
                  </a:lnTo>
                  <a:lnTo>
                    <a:pt x="359" y="692"/>
                  </a:lnTo>
                  <a:lnTo>
                    <a:pt x="353" y="698"/>
                  </a:lnTo>
                  <a:lnTo>
                    <a:pt x="347" y="715"/>
                  </a:lnTo>
                  <a:lnTo>
                    <a:pt x="341" y="732"/>
                  </a:lnTo>
                  <a:lnTo>
                    <a:pt x="335" y="750"/>
                  </a:lnTo>
                  <a:lnTo>
                    <a:pt x="330" y="761"/>
                  </a:lnTo>
                  <a:lnTo>
                    <a:pt x="330" y="778"/>
                  </a:lnTo>
                  <a:lnTo>
                    <a:pt x="318" y="796"/>
                  </a:lnTo>
                  <a:lnTo>
                    <a:pt x="318" y="819"/>
                  </a:lnTo>
                  <a:lnTo>
                    <a:pt x="312" y="836"/>
                  </a:lnTo>
                  <a:lnTo>
                    <a:pt x="307" y="853"/>
                  </a:lnTo>
                  <a:lnTo>
                    <a:pt x="301" y="876"/>
                  </a:lnTo>
                  <a:lnTo>
                    <a:pt x="301" y="899"/>
                  </a:lnTo>
                  <a:lnTo>
                    <a:pt x="295" y="922"/>
                  </a:lnTo>
                  <a:lnTo>
                    <a:pt x="295" y="946"/>
                  </a:lnTo>
                  <a:lnTo>
                    <a:pt x="289" y="969"/>
                  </a:lnTo>
                  <a:lnTo>
                    <a:pt x="289" y="992"/>
                  </a:lnTo>
                  <a:lnTo>
                    <a:pt x="289" y="1015"/>
                  </a:lnTo>
                  <a:lnTo>
                    <a:pt x="289" y="1043"/>
                  </a:lnTo>
                  <a:lnTo>
                    <a:pt x="289" y="1072"/>
                  </a:lnTo>
                  <a:lnTo>
                    <a:pt x="295" y="1101"/>
                  </a:lnTo>
                  <a:lnTo>
                    <a:pt x="289" y="1101"/>
                  </a:lnTo>
                  <a:lnTo>
                    <a:pt x="289" y="1113"/>
                  </a:lnTo>
                  <a:lnTo>
                    <a:pt x="283" y="1130"/>
                  </a:lnTo>
                  <a:lnTo>
                    <a:pt x="283" y="1159"/>
                  </a:lnTo>
                  <a:lnTo>
                    <a:pt x="278" y="1170"/>
                  </a:lnTo>
                  <a:lnTo>
                    <a:pt x="278" y="1188"/>
                  </a:lnTo>
                  <a:lnTo>
                    <a:pt x="272" y="1205"/>
                  </a:lnTo>
                  <a:lnTo>
                    <a:pt x="272" y="1228"/>
                  </a:lnTo>
                  <a:lnTo>
                    <a:pt x="266" y="1245"/>
                  </a:lnTo>
                  <a:lnTo>
                    <a:pt x="266" y="1268"/>
                  </a:lnTo>
                  <a:lnTo>
                    <a:pt x="260" y="1291"/>
                  </a:lnTo>
                  <a:lnTo>
                    <a:pt x="260" y="1320"/>
                  </a:lnTo>
                  <a:lnTo>
                    <a:pt x="255" y="1343"/>
                  </a:lnTo>
                  <a:lnTo>
                    <a:pt x="249" y="1366"/>
                  </a:lnTo>
                  <a:lnTo>
                    <a:pt x="243" y="1395"/>
                  </a:lnTo>
                  <a:lnTo>
                    <a:pt x="237" y="1424"/>
                  </a:lnTo>
                  <a:lnTo>
                    <a:pt x="237" y="1453"/>
                  </a:lnTo>
                  <a:lnTo>
                    <a:pt x="231" y="1482"/>
                  </a:lnTo>
                  <a:lnTo>
                    <a:pt x="226" y="1516"/>
                  </a:lnTo>
                  <a:lnTo>
                    <a:pt x="220" y="1551"/>
                  </a:lnTo>
                  <a:lnTo>
                    <a:pt x="214" y="1580"/>
                  </a:lnTo>
                  <a:lnTo>
                    <a:pt x="208" y="1614"/>
                  </a:lnTo>
                  <a:lnTo>
                    <a:pt x="203" y="1649"/>
                  </a:lnTo>
                  <a:lnTo>
                    <a:pt x="203" y="1683"/>
                  </a:lnTo>
                  <a:lnTo>
                    <a:pt x="191" y="1718"/>
                  </a:lnTo>
                  <a:lnTo>
                    <a:pt x="185" y="1752"/>
                  </a:lnTo>
                  <a:lnTo>
                    <a:pt x="179" y="1787"/>
                  </a:lnTo>
                  <a:lnTo>
                    <a:pt x="179" y="1827"/>
                  </a:lnTo>
                  <a:lnTo>
                    <a:pt x="174" y="1862"/>
                  </a:lnTo>
                  <a:lnTo>
                    <a:pt x="168" y="1897"/>
                  </a:lnTo>
                  <a:lnTo>
                    <a:pt x="156" y="1931"/>
                  </a:lnTo>
                  <a:lnTo>
                    <a:pt x="151" y="1971"/>
                  </a:lnTo>
                  <a:lnTo>
                    <a:pt x="145" y="2006"/>
                  </a:lnTo>
                  <a:lnTo>
                    <a:pt x="139" y="2041"/>
                  </a:lnTo>
                  <a:lnTo>
                    <a:pt x="133" y="2081"/>
                  </a:lnTo>
                  <a:lnTo>
                    <a:pt x="127" y="2121"/>
                  </a:lnTo>
                  <a:lnTo>
                    <a:pt x="122" y="2150"/>
                  </a:lnTo>
                  <a:lnTo>
                    <a:pt x="116" y="2191"/>
                  </a:lnTo>
                  <a:lnTo>
                    <a:pt x="110" y="2225"/>
                  </a:lnTo>
                  <a:lnTo>
                    <a:pt x="104" y="2265"/>
                  </a:lnTo>
                  <a:lnTo>
                    <a:pt x="99" y="2300"/>
                  </a:lnTo>
                  <a:lnTo>
                    <a:pt x="93" y="2335"/>
                  </a:lnTo>
                  <a:lnTo>
                    <a:pt x="87" y="2369"/>
                  </a:lnTo>
                  <a:lnTo>
                    <a:pt x="81" y="2404"/>
                  </a:lnTo>
                  <a:lnTo>
                    <a:pt x="75" y="2438"/>
                  </a:lnTo>
                  <a:lnTo>
                    <a:pt x="70" y="2467"/>
                  </a:lnTo>
                  <a:lnTo>
                    <a:pt x="64" y="2502"/>
                  </a:lnTo>
                  <a:lnTo>
                    <a:pt x="58" y="2531"/>
                  </a:lnTo>
                  <a:lnTo>
                    <a:pt x="52" y="2559"/>
                  </a:lnTo>
                  <a:lnTo>
                    <a:pt x="47" y="2594"/>
                  </a:lnTo>
                  <a:lnTo>
                    <a:pt x="41" y="2623"/>
                  </a:lnTo>
                  <a:lnTo>
                    <a:pt x="35" y="2652"/>
                  </a:lnTo>
                  <a:lnTo>
                    <a:pt x="29" y="2680"/>
                  </a:lnTo>
                  <a:lnTo>
                    <a:pt x="24" y="2704"/>
                  </a:lnTo>
                  <a:lnTo>
                    <a:pt x="24" y="2727"/>
                  </a:lnTo>
                  <a:lnTo>
                    <a:pt x="18" y="2750"/>
                  </a:lnTo>
                  <a:lnTo>
                    <a:pt x="12" y="2773"/>
                  </a:lnTo>
                  <a:lnTo>
                    <a:pt x="12" y="2796"/>
                  </a:lnTo>
                  <a:lnTo>
                    <a:pt x="6" y="2813"/>
                  </a:lnTo>
                  <a:lnTo>
                    <a:pt x="0" y="2836"/>
                  </a:lnTo>
                  <a:lnTo>
                    <a:pt x="0" y="2842"/>
                  </a:lnTo>
                  <a:lnTo>
                    <a:pt x="12" y="2865"/>
                  </a:lnTo>
                  <a:lnTo>
                    <a:pt x="24" y="2871"/>
                  </a:lnTo>
                  <a:lnTo>
                    <a:pt x="29" y="2888"/>
                  </a:lnTo>
                  <a:lnTo>
                    <a:pt x="41" y="2905"/>
                  </a:lnTo>
                  <a:lnTo>
                    <a:pt x="58" y="2928"/>
                  </a:lnTo>
                  <a:lnTo>
                    <a:pt x="70" y="2940"/>
                  </a:lnTo>
                  <a:lnTo>
                    <a:pt x="87" y="2963"/>
                  </a:lnTo>
                  <a:lnTo>
                    <a:pt x="104" y="2980"/>
                  </a:lnTo>
                  <a:lnTo>
                    <a:pt x="127" y="2997"/>
                  </a:lnTo>
                  <a:lnTo>
                    <a:pt x="151" y="3015"/>
                  </a:lnTo>
                  <a:lnTo>
                    <a:pt x="179" y="3026"/>
                  </a:lnTo>
                  <a:lnTo>
                    <a:pt x="191" y="3032"/>
                  </a:lnTo>
                  <a:lnTo>
                    <a:pt x="208" y="3044"/>
                  </a:lnTo>
                  <a:lnTo>
                    <a:pt x="220" y="3049"/>
                  </a:lnTo>
                  <a:lnTo>
                    <a:pt x="237" y="3055"/>
                  </a:lnTo>
                  <a:lnTo>
                    <a:pt x="266" y="2974"/>
                  </a:lnTo>
                  <a:lnTo>
                    <a:pt x="266" y="29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88" name="Freeform 68"/>
            <p:cNvSpPr>
              <a:spLocks/>
            </p:cNvSpPr>
            <p:nvPr/>
          </p:nvSpPr>
          <p:spPr bwMode="auto">
            <a:xfrm>
              <a:off x="2559" y="2317"/>
              <a:ext cx="2952" cy="1095"/>
            </a:xfrm>
            <a:custGeom>
              <a:avLst/>
              <a:gdLst/>
              <a:ahLst/>
              <a:cxnLst>
                <a:cxn ang="0">
                  <a:pos x="64" y="104"/>
                </a:cxn>
                <a:cxn ang="0">
                  <a:pos x="75" y="167"/>
                </a:cxn>
                <a:cxn ang="0">
                  <a:pos x="98" y="236"/>
                </a:cxn>
                <a:cxn ang="0">
                  <a:pos x="133" y="317"/>
                </a:cxn>
                <a:cxn ang="0">
                  <a:pos x="173" y="404"/>
                </a:cxn>
                <a:cxn ang="0">
                  <a:pos x="237" y="490"/>
                </a:cxn>
                <a:cxn ang="0">
                  <a:pos x="312" y="571"/>
                </a:cxn>
                <a:cxn ang="0">
                  <a:pos x="405" y="657"/>
                </a:cxn>
                <a:cxn ang="0">
                  <a:pos x="520" y="744"/>
                </a:cxn>
                <a:cxn ang="0">
                  <a:pos x="659" y="819"/>
                </a:cxn>
                <a:cxn ang="0">
                  <a:pos x="820" y="882"/>
                </a:cxn>
                <a:cxn ang="0">
                  <a:pos x="1005" y="940"/>
                </a:cxn>
                <a:cxn ang="0">
                  <a:pos x="1225" y="986"/>
                </a:cxn>
                <a:cxn ang="0">
                  <a:pos x="1462" y="1009"/>
                </a:cxn>
                <a:cxn ang="0">
                  <a:pos x="1681" y="1009"/>
                </a:cxn>
                <a:cxn ang="0">
                  <a:pos x="1883" y="992"/>
                </a:cxn>
                <a:cxn ang="0">
                  <a:pos x="2057" y="945"/>
                </a:cxn>
                <a:cxn ang="0">
                  <a:pos x="2213" y="888"/>
                </a:cxn>
                <a:cxn ang="0">
                  <a:pos x="2346" y="813"/>
                </a:cxn>
                <a:cxn ang="0">
                  <a:pos x="2467" y="732"/>
                </a:cxn>
                <a:cxn ang="0">
                  <a:pos x="2565" y="640"/>
                </a:cxn>
                <a:cxn ang="0">
                  <a:pos x="2652" y="548"/>
                </a:cxn>
                <a:cxn ang="0">
                  <a:pos x="2721" y="450"/>
                </a:cxn>
                <a:cxn ang="0">
                  <a:pos x="2773" y="352"/>
                </a:cxn>
                <a:cxn ang="0">
                  <a:pos x="2819" y="259"/>
                </a:cxn>
                <a:cxn ang="0">
                  <a:pos x="2848" y="179"/>
                </a:cxn>
                <a:cxn ang="0">
                  <a:pos x="2865" y="110"/>
                </a:cxn>
                <a:cxn ang="0">
                  <a:pos x="2883" y="52"/>
                </a:cxn>
                <a:cxn ang="0">
                  <a:pos x="2889" y="0"/>
                </a:cxn>
                <a:cxn ang="0">
                  <a:pos x="2946" y="179"/>
                </a:cxn>
                <a:cxn ang="0">
                  <a:pos x="2917" y="259"/>
                </a:cxn>
                <a:cxn ang="0">
                  <a:pos x="2894" y="329"/>
                </a:cxn>
                <a:cxn ang="0">
                  <a:pos x="2854" y="409"/>
                </a:cxn>
                <a:cxn ang="0">
                  <a:pos x="2802" y="496"/>
                </a:cxn>
                <a:cxn ang="0">
                  <a:pos x="2738" y="594"/>
                </a:cxn>
                <a:cxn ang="0">
                  <a:pos x="2663" y="680"/>
                </a:cxn>
                <a:cxn ang="0">
                  <a:pos x="2565" y="772"/>
                </a:cxn>
                <a:cxn ang="0">
                  <a:pos x="2449" y="859"/>
                </a:cxn>
                <a:cxn ang="0">
                  <a:pos x="2311" y="934"/>
                </a:cxn>
                <a:cxn ang="0">
                  <a:pos x="2155" y="1003"/>
                </a:cxn>
                <a:cxn ang="0">
                  <a:pos x="1976" y="1055"/>
                </a:cxn>
                <a:cxn ang="0">
                  <a:pos x="1768" y="1084"/>
                </a:cxn>
                <a:cxn ang="0">
                  <a:pos x="1537" y="1095"/>
                </a:cxn>
                <a:cxn ang="0">
                  <a:pos x="1340" y="1089"/>
                </a:cxn>
                <a:cxn ang="0">
                  <a:pos x="1271" y="1084"/>
                </a:cxn>
                <a:cxn ang="0">
                  <a:pos x="1207" y="1072"/>
                </a:cxn>
                <a:cxn ang="0">
                  <a:pos x="1121" y="1055"/>
                </a:cxn>
                <a:cxn ang="0">
                  <a:pos x="1023" y="1032"/>
                </a:cxn>
                <a:cxn ang="0">
                  <a:pos x="913" y="1003"/>
                </a:cxn>
                <a:cxn ang="0">
                  <a:pos x="797" y="963"/>
                </a:cxn>
                <a:cxn ang="0">
                  <a:pos x="682" y="917"/>
                </a:cxn>
                <a:cxn ang="0">
                  <a:pos x="555" y="859"/>
                </a:cxn>
                <a:cxn ang="0">
                  <a:pos x="439" y="790"/>
                </a:cxn>
                <a:cxn ang="0">
                  <a:pos x="324" y="703"/>
                </a:cxn>
                <a:cxn ang="0">
                  <a:pos x="225" y="611"/>
                </a:cxn>
                <a:cxn ang="0">
                  <a:pos x="139" y="502"/>
                </a:cxn>
                <a:cxn ang="0">
                  <a:pos x="64" y="375"/>
                </a:cxn>
                <a:cxn ang="0">
                  <a:pos x="12" y="236"/>
                </a:cxn>
                <a:cxn ang="0">
                  <a:pos x="52" y="58"/>
                </a:cxn>
              </a:cxnLst>
              <a:rect l="0" t="0" r="r" b="b"/>
              <a:pathLst>
                <a:path w="2952" h="1095">
                  <a:moveTo>
                    <a:pt x="52" y="58"/>
                  </a:moveTo>
                  <a:lnTo>
                    <a:pt x="58" y="81"/>
                  </a:lnTo>
                  <a:lnTo>
                    <a:pt x="58" y="92"/>
                  </a:lnTo>
                  <a:lnTo>
                    <a:pt x="64" y="104"/>
                  </a:lnTo>
                  <a:lnTo>
                    <a:pt x="64" y="121"/>
                  </a:lnTo>
                  <a:lnTo>
                    <a:pt x="69" y="138"/>
                  </a:lnTo>
                  <a:lnTo>
                    <a:pt x="69" y="150"/>
                  </a:lnTo>
                  <a:lnTo>
                    <a:pt x="75" y="167"/>
                  </a:lnTo>
                  <a:lnTo>
                    <a:pt x="75" y="185"/>
                  </a:lnTo>
                  <a:lnTo>
                    <a:pt x="87" y="202"/>
                  </a:lnTo>
                  <a:lnTo>
                    <a:pt x="93" y="219"/>
                  </a:lnTo>
                  <a:lnTo>
                    <a:pt x="98" y="236"/>
                  </a:lnTo>
                  <a:lnTo>
                    <a:pt x="104" y="254"/>
                  </a:lnTo>
                  <a:lnTo>
                    <a:pt x="116" y="277"/>
                  </a:lnTo>
                  <a:lnTo>
                    <a:pt x="121" y="294"/>
                  </a:lnTo>
                  <a:lnTo>
                    <a:pt x="133" y="317"/>
                  </a:lnTo>
                  <a:lnTo>
                    <a:pt x="139" y="334"/>
                  </a:lnTo>
                  <a:lnTo>
                    <a:pt x="150" y="357"/>
                  </a:lnTo>
                  <a:lnTo>
                    <a:pt x="162" y="381"/>
                  </a:lnTo>
                  <a:lnTo>
                    <a:pt x="173" y="404"/>
                  </a:lnTo>
                  <a:lnTo>
                    <a:pt x="191" y="421"/>
                  </a:lnTo>
                  <a:lnTo>
                    <a:pt x="208" y="444"/>
                  </a:lnTo>
                  <a:lnTo>
                    <a:pt x="220" y="467"/>
                  </a:lnTo>
                  <a:lnTo>
                    <a:pt x="237" y="490"/>
                  </a:lnTo>
                  <a:lnTo>
                    <a:pt x="254" y="507"/>
                  </a:lnTo>
                  <a:lnTo>
                    <a:pt x="272" y="530"/>
                  </a:lnTo>
                  <a:lnTo>
                    <a:pt x="289" y="553"/>
                  </a:lnTo>
                  <a:lnTo>
                    <a:pt x="312" y="571"/>
                  </a:lnTo>
                  <a:lnTo>
                    <a:pt x="335" y="594"/>
                  </a:lnTo>
                  <a:lnTo>
                    <a:pt x="358" y="617"/>
                  </a:lnTo>
                  <a:lnTo>
                    <a:pt x="381" y="634"/>
                  </a:lnTo>
                  <a:lnTo>
                    <a:pt x="405" y="657"/>
                  </a:lnTo>
                  <a:lnTo>
                    <a:pt x="433" y="680"/>
                  </a:lnTo>
                  <a:lnTo>
                    <a:pt x="462" y="703"/>
                  </a:lnTo>
                  <a:lnTo>
                    <a:pt x="491" y="721"/>
                  </a:lnTo>
                  <a:lnTo>
                    <a:pt x="520" y="744"/>
                  </a:lnTo>
                  <a:lnTo>
                    <a:pt x="555" y="761"/>
                  </a:lnTo>
                  <a:lnTo>
                    <a:pt x="589" y="784"/>
                  </a:lnTo>
                  <a:lnTo>
                    <a:pt x="624" y="801"/>
                  </a:lnTo>
                  <a:lnTo>
                    <a:pt x="659" y="819"/>
                  </a:lnTo>
                  <a:lnTo>
                    <a:pt x="693" y="836"/>
                  </a:lnTo>
                  <a:lnTo>
                    <a:pt x="740" y="853"/>
                  </a:lnTo>
                  <a:lnTo>
                    <a:pt x="774" y="870"/>
                  </a:lnTo>
                  <a:lnTo>
                    <a:pt x="820" y="882"/>
                  </a:lnTo>
                  <a:lnTo>
                    <a:pt x="867" y="899"/>
                  </a:lnTo>
                  <a:lnTo>
                    <a:pt x="913" y="917"/>
                  </a:lnTo>
                  <a:lnTo>
                    <a:pt x="959" y="928"/>
                  </a:lnTo>
                  <a:lnTo>
                    <a:pt x="1005" y="940"/>
                  </a:lnTo>
                  <a:lnTo>
                    <a:pt x="1057" y="951"/>
                  </a:lnTo>
                  <a:lnTo>
                    <a:pt x="1115" y="963"/>
                  </a:lnTo>
                  <a:lnTo>
                    <a:pt x="1167" y="974"/>
                  </a:lnTo>
                  <a:lnTo>
                    <a:pt x="1225" y="986"/>
                  </a:lnTo>
                  <a:lnTo>
                    <a:pt x="1283" y="992"/>
                  </a:lnTo>
                  <a:lnTo>
                    <a:pt x="1346" y="1003"/>
                  </a:lnTo>
                  <a:lnTo>
                    <a:pt x="1404" y="1003"/>
                  </a:lnTo>
                  <a:lnTo>
                    <a:pt x="1462" y="1009"/>
                  </a:lnTo>
                  <a:lnTo>
                    <a:pt x="1519" y="1015"/>
                  </a:lnTo>
                  <a:lnTo>
                    <a:pt x="1577" y="1015"/>
                  </a:lnTo>
                  <a:lnTo>
                    <a:pt x="1629" y="1015"/>
                  </a:lnTo>
                  <a:lnTo>
                    <a:pt x="1681" y="1009"/>
                  </a:lnTo>
                  <a:lnTo>
                    <a:pt x="1733" y="1009"/>
                  </a:lnTo>
                  <a:lnTo>
                    <a:pt x="1785" y="1003"/>
                  </a:lnTo>
                  <a:lnTo>
                    <a:pt x="1831" y="997"/>
                  </a:lnTo>
                  <a:lnTo>
                    <a:pt x="1883" y="992"/>
                  </a:lnTo>
                  <a:lnTo>
                    <a:pt x="1924" y="980"/>
                  </a:lnTo>
                  <a:lnTo>
                    <a:pt x="1970" y="968"/>
                  </a:lnTo>
                  <a:lnTo>
                    <a:pt x="2016" y="957"/>
                  </a:lnTo>
                  <a:lnTo>
                    <a:pt x="2057" y="945"/>
                  </a:lnTo>
                  <a:lnTo>
                    <a:pt x="2097" y="934"/>
                  </a:lnTo>
                  <a:lnTo>
                    <a:pt x="2138" y="922"/>
                  </a:lnTo>
                  <a:lnTo>
                    <a:pt x="2172" y="905"/>
                  </a:lnTo>
                  <a:lnTo>
                    <a:pt x="2213" y="888"/>
                  </a:lnTo>
                  <a:lnTo>
                    <a:pt x="2247" y="870"/>
                  </a:lnTo>
                  <a:lnTo>
                    <a:pt x="2282" y="853"/>
                  </a:lnTo>
                  <a:lnTo>
                    <a:pt x="2311" y="830"/>
                  </a:lnTo>
                  <a:lnTo>
                    <a:pt x="2346" y="813"/>
                  </a:lnTo>
                  <a:lnTo>
                    <a:pt x="2380" y="796"/>
                  </a:lnTo>
                  <a:lnTo>
                    <a:pt x="2409" y="778"/>
                  </a:lnTo>
                  <a:lnTo>
                    <a:pt x="2438" y="749"/>
                  </a:lnTo>
                  <a:lnTo>
                    <a:pt x="2467" y="732"/>
                  </a:lnTo>
                  <a:lnTo>
                    <a:pt x="2496" y="709"/>
                  </a:lnTo>
                  <a:lnTo>
                    <a:pt x="2519" y="686"/>
                  </a:lnTo>
                  <a:lnTo>
                    <a:pt x="2542" y="663"/>
                  </a:lnTo>
                  <a:lnTo>
                    <a:pt x="2565" y="640"/>
                  </a:lnTo>
                  <a:lnTo>
                    <a:pt x="2588" y="617"/>
                  </a:lnTo>
                  <a:lnTo>
                    <a:pt x="2617" y="594"/>
                  </a:lnTo>
                  <a:lnTo>
                    <a:pt x="2634" y="571"/>
                  </a:lnTo>
                  <a:lnTo>
                    <a:pt x="2652" y="548"/>
                  </a:lnTo>
                  <a:lnTo>
                    <a:pt x="2669" y="519"/>
                  </a:lnTo>
                  <a:lnTo>
                    <a:pt x="2686" y="496"/>
                  </a:lnTo>
                  <a:lnTo>
                    <a:pt x="2704" y="473"/>
                  </a:lnTo>
                  <a:lnTo>
                    <a:pt x="2721" y="450"/>
                  </a:lnTo>
                  <a:lnTo>
                    <a:pt x="2738" y="427"/>
                  </a:lnTo>
                  <a:lnTo>
                    <a:pt x="2750" y="404"/>
                  </a:lnTo>
                  <a:lnTo>
                    <a:pt x="2761" y="375"/>
                  </a:lnTo>
                  <a:lnTo>
                    <a:pt x="2773" y="352"/>
                  </a:lnTo>
                  <a:lnTo>
                    <a:pt x="2785" y="329"/>
                  </a:lnTo>
                  <a:lnTo>
                    <a:pt x="2802" y="306"/>
                  </a:lnTo>
                  <a:lnTo>
                    <a:pt x="2808" y="283"/>
                  </a:lnTo>
                  <a:lnTo>
                    <a:pt x="2819" y="259"/>
                  </a:lnTo>
                  <a:lnTo>
                    <a:pt x="2825" y="242"/>
                  </a:lnTo>
                  <a:lnTo>
                    <a:pt x="2837" y="219"/>
                  </a:lnTo>
                  <a:lnTo>
                    <a:pt x="2842" y="196"/>
                  </a:lnTo>
                  <a:lnTo>
                    <a:pt x="2848" y="179"/>
                  </a:lnTo>
                  <a:lnTo>
                    <a:pt x="2854" y="156"/>
                  </a:lnTo>
                  <a:lnTo>
                    <a:pt x="2860" y="144"/>
                  </a:lnTo>
                  <a:lnTo>
                    <a:pt x="2865" y="121"/>
                  </a:lnTo>
                  <a:lnTo>
                    <a:pt x="2865" y="110"/>
                  </a:lnTo>
                  <a:lnTo>
                    <a:pt x="2871" y="92"/>
                  </a:lnTo>
                  <a:lnTo>
                    <a:pt x="2877" y="81"/>
                  </a:lnTo>
                  <a:lnTo>
                    <a:pt x="2877" y="64"/>
                  </a:lnTo>
                  <a:lnTo>
                    <a:pt x="2883" y="52"/>
                  </a:lnTo>
                  <a:lnTo>
                    <a:pt x="2883" y="35"/>
                  </a:lnTo>
                  <a:lnTo>
                    <a:pt x="2889" y="29"/>
                  </a:lnTo>
                  <a:lnTo>
                    <a:pt x="2889" y="12"/>
                  </a:lnTo>
                  <a:lnTo>
                    <a:pt x="2889" y="0"/>
                  </a:lnTo>
                  <a:lnTo>
                    <a:pt x="2952" y="156"/>
                  </a:lnTo>
                  <a:lnTo>
                    <a:pt x="2952" y="156"/>
                  </a:lnTo>
                  <a:lnTo>
                    <a:pt x="2952" y="167"/>
                  </a:lnTo>
                  <a:lnTo>
                    <a:pt x="2946" y="179"/>
                  </a:lnTo>
                  <a:lnTo>
                    <a:pt x="2941" y="196"/>
                  </a:lnTo>
                  <a:lnTo>
                    <a:pt x="2935" y="219"/>
                  </a:lnTo>
                  <a:lnTo>
                    <a:pt x="2923" y="248"/>
                  </a:lnTo>
                  <a:lnTo>
                    <a:pt x="2917" y="259"/>
                  </a:lnTo>
                  <a:lnTo>
                    <a:pt x="2912" y="277"/>
                  </a:lnTo>
                  <a:lnTo>
                    <a:pt x="2906" y="294"/>
                  </a:lnTo>
                  <a:lnTo>
                    <a:pt x="2900" y="311"/>
                  </a:lnTo>
                  <a:lnTo>
                    <a:pt x="2894" y="329"/>
                  </a:lnTo>
                  <a:lnTo>
                    <a:pt x="2883" y="346"/>
                  </a:lnTo>
                  <a:lnTo>
                    <a:pt x="2871" y="369"/>
                  </a:lnTo>
                  <a:lnTo>
                    <a:pt x="2865" y="392"/>
                  </a:lnTo>
                  <a:lnTo>
                    <a:pt x="2854" y="409"/>
                  </a:lnTo>
                  <a:lnTo>
                    <a:pt x="2842" y="432"/>
                  </a:lnTo>
                  <a:lnTo>
                    <a:pt x="2831" y="455"/>
                  </a:lnTo>
                  <a:lnTo>
                    <a:pt x="2819" y="479"/>
                  </a:lnTo>
                  <a:lnTo>
                    <a:pt x="2802" y="496"/>
                  </a:lnTo>
                  <a:lnTo>
                    <a:pt x="2790" y="519"/>
                  </a:lnTo>
                  <a:lnTo>
                    <a:pt x="2773" y="542"/>
                  </a:lnTo>
                  <a:lnTo>
                    <a:pt x="2761" y="565"/>
                  </a:lnTo>
                  <a:lnTo>
                    <a:pt x="2738" y="594"/>
                  </a:lnTo>
                  <a:lnTo>
                    <a:pt x="2721" y="617"/>
                  </a:lnTo>
                  <a:lnTo>
                    <a:pt x="2704" y="640"/>
                  </a:lnTo>
                  <a:lnTo>
                    <a:pt x="2686" y="663"/>
                  </a:lnTo>
                  <a:lnTo>
                    <a:pt x="2663" y="680"/>
                  </a:lnTo>
                  <a:lnTo>
                    <a:pt x="2640" y="709"/>
                  </a:lnTo>
                  <a:lnTo>
                    <a:pt x="2617" y="726"/>
                  </a:lnTo>
                  <a:lnTo>
                    <a:pt x="2588" y="749"/>
                  </a:lnTo>
                  <a:lnTo>
                    <a:pt x="2565" y="772"/>
                  </a:lnTo>
                  <a:lnTo>
                    <a:pt x="2536" y="796"/>
                  </a:lnTo>
                  <a:lnTo>
                    <a:pt x="2507" y="813"/>
                  </a:lnTo>
                  <a:lnTo>
                    <a:pt x="2484" y="836"/>
                  </a:lnTo>
                  <a:lnTo>
                    <a:pt x="2449" y="859"/>
                  </a:lnTo>
                  <a:lnTo>
                    <a:pt x="2421" y="876"/>
                  </a:lnTo>
                  <a:lnTo>
                    <a:pt x="2386" y="899"/>
                  </a:lnTo>
                  <a:lnTo>
                    <a:pt x="2351" y="917"/>
                  </a:lnTo>
                  <a:lnTo>
                    <a:pt x="2311" y="934"/>
                  </a:lnTo>
                  <a:lnTo>
                    <a:pt x="2276" y="957"/>
                  </a:lnTo>
                  <a:lnTo>
                    <a:pt x="2236" y="968"/>
                  </a:lnTo>
                  <a:lnTo>
                    <a:pt x="2201" y="992"/>
                  </a:lnTo>
                  <a:lnTo>
                    <a:pt x="2155" y="1003"/>
                  </a:lnTo>
                  <a:lnTo>
                    <a:pt x="2114" y="1020"/>
                  </a:lnTo>
                  <a:lnTo>
                    <a:pt x="2068" y="1026"/>
                  </a:lnTo>
                  <a:lnTo>
                    <a:pt x="2022" y="1043"/>
                  </a:lnTo>
                  <a:lnTo>
                    <a:pt x="1976" y="1055"/>
                  </a:lnTo>
                  <a:lnTo>
                    <a:pt x="1930" y="1061"/>
                  </a:lnTo>
                  <a:lnTo>
                    <a:pt x="1878" y="1072"/>
                  </a:lnTo>
                  <a:lnTo>
                    <a:pt x="1826" y="1084"/>
                  </a:lnTo>
                  <a:lnTo>
                    <a:pt x="1768" y="1084"/>
                  </a:lnTo>
                  <a:lnTo>
                    <a:pt x="1716" y="1089"/>
                  </a:lnTo>
                  <a:lnTo>
                    <a:pt x="1658" y="1089"/>
                  </a:lnTo>
                  <a:lnTo>
                    <a:pt x="1600" y="1095"/>
                  </a:lnTo>
                  <a:lnTo>
                    <a:pt x="1537" y="1095"/>
                  </a:lnTo>
                  <a:lnTo>
                    <a:pt x="1473" y="1095"/>
                  </a:lnTo>
                  <a:lnTo>
                    <a:pt x="1410" y="1095"/>
                  </a:lnTo>
                  <a:lnTo>
                    <a:pt x="1346" y="1095"/>
                  </a:lnTo>
                  <a:lnTo>
                    <a:pt x="1340" y="1089"/>
                  </a:lnTo>
                  <a:lnTo>
                    <a:pt x="1329" y="1089"/>
                  </a:lnTo>
                  <a:lnTo>
                    <a:pt x="1311" y="1089"/>
                  </a:lnTo>
                  <a:lnTo>
                    <a:pt x="1288" y="1089"/>
                  </a:lnTo>
                  <a:lnTo>
                    <a:pt x="1271" y="1084"/>
                  </a:lnTo>
                  <a:lnTo>
                    <a:pt x="1259" y="1084"/>
                  </a:lnTo>
                  <a:lnTo>
                    <a:pt x="1242" y="1078"/>
                  </a:lnTo>
                  <a:lnTo>
                    <a:pt x="1225" y="1078"/>
                  </a:lnTo>
                  <a:lnTo>
                    <a:pt x="1207" y="1072"/>
                  </a:lnTo>
                  <a:lnTo>
                    <a:pt x="1190" y="1066"/>
                  </a:lnTo>
                  <a:lnTo>
                    <a:pt x="1167" y="1066"/>
                  </a:lnTo>
                  <a:lnTo>
                    <a:pt x="1150" y="1061"/>
                  </a:lnTo>
                  <a:lnTo>
                    <a:pt x="1121" y="1055"/>
                  </a:lnTo>
                  <a:lnTo>
                    <a:pt x="1098" y="1049"/>
                  </a:lnTo>
                  <a:lnTo>
                    <a:pt x="1075" y="1043"/>
                  </a:lnTo>
                  <a:lnTo>
                    <a:pt x="1052" y="1038"/>
                  </a:lnTo>
                  <a:lnTo>
                    <a:pt x="1023" y="1032"/>
                  </a:lnTo>
                  <a:lnTo>
                    <a:pt x="1000" y="1026"/>
                  </a:lnTo>
                  <a:lnTo>
                    <a:pt x="971" y="1020"/>
                  </a:lnTo>
                  <a:lnTo>
                    <a:pt x="948" y="1015"/>
                  </a:lnTo>
                  <a:lnTo>
                    <a:pt x="913" y="1003"/>
                  </a:lnTo>
                  <a:lnTo>
                    <a:pt x="884" y="992"/>
                  </a:lnTo>
                  <a:lnTo>
                    <a:pt x="855" y="986"/>
                  </a:lnTo>
                  <a:lnTo>
                    <a:pt x="826" y="974"/>
                  </a:lnTo>
                  <a:lnTo>
                    <a:pt x="797" y="963"/>
                  </a:lnTo>
                  <a:lnTo>
                    <a:pt x="768" y="957"/>
                  </a:lnTo>
                  <a:lnTo>
                    <a:pt x="740" y="945"/>
                  </a:lnTo>
                  <a:lnTo>
                    <a:pt x="711" y="934"/>
                  </a:lnTo>
                  <a:lnTo>
                    <a:pt x="682" y="917"/>
                  </a:lnTo>
                  <a:lnTo>
                    <a:pt x="647" y="905"/>
                  </a:lnTo>
                  <a:lnTo>
                    <a:pt x="618" y="888"/>
                  </a:lnTo>
                  <a:lnTo>
                    <a:pt x="589" y="876"/>
                  </a:lnTo>
                  <a:lnTo>
                    <a:pt x="555" y="859"/>
                  </a:lnTo>
                  <a:lnTo>
                    <a:pt x="526" y="842"/>
                  </a:lnTo>
                  <a:lnTo>
                    <a:pt x="497" y="824"/>
                  </a:lnTo>
                  <a:lnTo>
                    <a:pt x="468" y="807"/>
                  </a:lnTo>
                  <a:lnTo>
                    <a:pt x="439" y="790"/>
                  </a:lnTo>
                  <a:lnTo>
                    <a:pt x="410" y="767"/>
                  </a:lnTo>
                  <a:lnTo>
                    <a:pt x="381" y="749"/>
                  </a:lnTo>
                  <a:lnTo>
                    <a:pt x="353" y="726"/>
                  </a:lnTo>
                  <a:lnTo>
                    <a:pt x="324" y="703"/>
                  </a:lnTo>
                  <a:lnTo>
                    <a:pt x="301" y="680"/>
                  </a:lnTo>
                  <a:lnTo>
                    <a:pt x="277" y="657"/>
                  </a:lnTo>
                  <a:lnTo>
                    <a:pt x="254" y="640"/>
                  </a:lnTo>
                  <a:lnTo>
                    <a:pt x="225" y="611"/>
                  </a:lnTo>
                  <a:lnTo>
                    <a:pt x="202" y="588"/>
                  </a:lnTo>
                  <a:lnTo>
                    <a:pt x="179" y="559"/>
                  </a:lnTo>
                  <a:lnTo>
                    <a:pt x="162" y="530"/>
                  </a:lnTo>
                  <a:lnTo>
                    <a:pt x="139" y="502"/>
                  </a:lnTo>
                  <a:lnTo>
                    <a:pt x="116" y="473"/>
                  </a:lnTo>
                  <a:lnTo>
                    <a:pt x="98" y="438"/>
                  </a:lnTo>
                  <a:lnTo>
                    <a:pt x="81" y="409"/>
                  </a:lnTo>
                  <a:lnTo>
                    <a:pt x="64" y="375"/>
                  </a:lnTo>
                  <a:lnTo>
                    <a:pt x="52" y="346"/>
                  </a:lnTo>
                  <a:lnTo>
                    <a:pt x="35" y="311"/>
                  </a:lnTo>
                  <a:lnTo>
                    <a:pt x="29" y="277"/>
                  </a:lnTo>
                  <a:lnTo>
                    <a:pt x="12" y="236"/>
                  </a:lnTo>
                  <a:lnTo>
                    <a:pt x="6" y="202"/>
                  </a:lnTo>
                  <a:lnTo>
                    <a:pt x="0" y="161"/>
                  </a:lnTo>
                  <a:lnTo>
                    <a:pt x="52" y="58"/>
                  </a:lnTo>
                  <a:lnTo>
                    <a:pt x="52" y="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89" name="Freeform 69"/>
            <p:cNvSpPr>
              <a:spLocks/>
            </p:cNvSpPr>
            <p:nvPr/>
          </p:nvSpPr>
          <p:spPr bwMode="auto">
            <a:xfrm>
              <a:off x="4766" y="1568"/>
              <a:ext cx="687" cy="69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6"/>
                </a:cxn>
                <a:cxn ang="0">
                  <a:pos x="52" y="23"/>
                </a:cxn>
                <a:cxn ang="0">
                  <a:pos x="87" y="40"/>
                </a:cxn>
                <a:cxn ang="0">
                  <a:pos x="133" y="63"/>
                </a:cxn>
                <a:cxn ang="0">
                  <a:pos x="179" y="92"/>
                </a:cxn>
                <a:cxn ang="0">
                  <a:pos x="231" y="121"/>
                </a:cxn>
                <a:cxn ang="0">
                  <a:pos x="283" y="155"/>
                </a:cxn>
                <a:cxn ang="0">
                  <a:pos x="323" y="190"/>
                </a:cxn>
                <a:cxn ang="0">
                  <a:pos x="352" y="213"/>
                </a:cxn>
                <a:cxn ang="0">
                  <a:pos x="393" y="248"/>
                </a:cxn>
                <a:cxn ang="0">
                  <a:pos x="439" y="282"/>
                </a:cxn>
                <a:cxn ang="0">
                  <a:pos x="468" y="311"/>
                </a:cxn>
                <a:cxn ang="0">
                  <a:pos x="497" y="346"/>
                </a:cxn>
                <a:cxn ang="0">
                  <a:pos x="526" y="374"/>
                </a:cxn>
                <a:cxn ang="0">
                  <a:pos x="549" y="403"/>
                </a:cxn>
                <a:cxn ang="0">
                  <a:pos x="578" y="438"/>
                </a:cxn>
                <a:cxn ang="0">
                  <a:pos x="601" y="472"/>
                </a:cxn>
                <a:cxn ang="0">
                  <a:pos x="630" y="501"/>
                </a:cxn>
                <a:cxn ang="0">
                  <a:pos x="653" y="542"/>
                </a:cxn>
                <a:cxn ang="0">
                  <a:pos x="676" y="582"/>
                </a:cxn>
                <a:cxn ang="0">
                  <a:pos x="682" y="697"/>
                </a:cxn>
                <a:cxn ang="0">
                  <a:pos x="635" y="674"/>
                </a:cxn>
                <a:cxn ang="0">
                  <a:pos x="618" y="645"/>
                </a:cxn>
                <a:cxn ang="0">
                  <a:pos x="595" y="605"/>
                </a:cxn>
                <a:cxn ang="0">
                  <a:pos x="572" y="570"/>
                </a:cxn>
                <a:cxn ang="0">
                  <a:pos x="549" y="530"/>
                </a:cxn>
                <a:cxn ang="0">
                  <a:pos x="520" y="490"/>
                </a:cxn>
                <a:cxn ang="0">
                  <a:pos x="479" y="444"/>
                </a:cxn>
                <a:cxn ang="0">
                  <a:pos x="439" y="398"/>
                </a:cxn>
                <a:cxn ang="0">
                  <a:pos x="387" y="346"/>
                </a:cxn>
                <a:cxn ang="0">
                  <a:pos x="335" y="294"/>
                </a:cxn>
                <a:cxn ang="0">
                  <a:pos x="289" y="253"/>
                </a:cxn>
                <a:cxn ang="0">
                  <a:pos x="260" y="230"/>
                </a:cxn>
                <a:cxn ang="0">
                  <a:pos x="225" y="207"/>
                </a:cxn>
                <a:cxn ang="0">
                  <a:pos x="185" y="178"/>
                </a:cxn>
                <a:cxn ang="0">
                  <a:pos x="150" y="155"/>
                </a:cxn>
                <a:cxn ang="0">
                  <a:pos x="110" y="127"/>
                </a:cxn>
                <a:cxn ang="0">
                  <a:pos x="69" y="104"/>
                </a:cxn>
                <a:cxn ang="0">
                  <a:pos x="23" y="80"/>
                </a:cxn>
                <a:cxn ang="0">
                  <a:pos x="0" y="0"/>
                </a:cxn>
              </a:cxnLst>
              <a:rect l="0" t="0" r="r" b="b"/>
              <a:pathLst>
                <a:path w="687" h="697">
                  <a:moveTo>
                    <a:pt x="0" y="0"/>
                  </a:moveTo>
                  <a:lnTo>
                    <a:pt x="0" y="0"/>
                  </a:lnTo>
                  <a:lnTo>
                    <a:pt x="17" y="6"/>
                  </a:lnTo>
                  <a:lnTo>
                    <a:pt x="23" y="6"/>
                  </a:lnTo>
                  <a:lnTo>
                    <a:pt x="40" y="11"/>
                  </a:lnTo>
                  <a:lnTo>
                    <a:pt x="52" y="23"/>
                  </a:lnTo>
                  <a:lnTo>
                    <a:pt x="75" y="34"/>
                  </a:lnTo>
                  <a:lnTo>
                    <a:pt x="87" y="40"/>
                  </a:lnTo>
                  <a:lnTo>
                    <a:pt x="110" y="52"/>
                  </a:lnTo>
                  <a:lnTo>
                    <a:pt x="133" y="63"/>
                  </a:lnTo>
                  <a:lnTo>
                    <a:pt x="156" y="75"/>
                  </a:lnTo>
                  <a:lnTo>
                    <a:pt x="179" y="92"/>
                  </a:lnTo>
                  <a:lnTo>
                    <a:pt x="202" y="104"/>
                  </a:lnTo>
                  <a:lnTo>
                    <a:pt x="231" y="121"/>
                  </a:lnTo>
                  <a:lnTo>
                    <a:pt x="260" y="144"/>
                  </a:lnTo>
                  <a:lnTo>
                    <a:pt x="283" y="155"/>
                  </a:lnTo>
                  <a:lnTo>
                    <a:pt x="312" y="178"/>
                  </a:lnTo>
                  <a:lnTo>
                    <a:pt x="323" y="190"/>
                  </a:lnTo>
                  <a:lnTo>
                    <a:pt x="335" y="202"/>
                  </a:lnTo>
                  <a:lnTo>
                    <a:pt x="352" y="213"/>
                  </a:lnTo>
                  <a:lnTo>
                    <a:pt x="370" y="225"/>
                  </a:lnTo>
                  <a:lnTo>
                    <a:pt x="393" y="248"/>
                  </a:lnTo>
                  <a:lnTo>
                    <a:pt x="422" y="271"/>
                  </a:lnTo>
                  <a:lnTo>
                    <a:pt x="439" y="282"/>
                  </a:lnTo>
                  <a:lnTo>
                    <a:pt x="450" y="300"/>
                  </a:lnTo>
                  <a:lnTo>
                    <a:pt x="468" y="311"/>
                  </a:lnTo>
                  <a:lnTo>
                    <a:pt x="485" y="328"/>
                  </a:lnTo>
                  <a:lnTo>
                    <a:pt x="497" y="346"/>
                  </a:lnTo>
                  <a:lnTo>
                    <a:pt x="508" y="357"/>
                  </a:lnTo>
                  <a:lnTo>
                    <a:pt x="526" y="374"/>
                  </a:lnTo>
                  <a:lnTo>
                    <a:pt x="537" y="386"/>
                  </a:lnTo>
                  <a:lnTo>
                    <a:pt x="549" y="403"/>
                  </a:lnTo>
                  <a:lnTo>
                    <a:pt x="560" y="421"/>
                  </a:lnTo>
                  <a:lnTo>
                    <a:pt x="578" y="438"/>
                  </a:lnTo>
                  <a:lnTo>
                    <a:pt x="595" y="455"/>
                  </a:lnTo>
                  <a:lnTo>
                    <a:pt x="601" y="472"/>
                  </a:lnTo>
                  <a:lnTo>
                    <a:pt x="618" y="484"/>
                  </a:lnTo>
                  <a:lnTo>
                    <a:pt x="630" y="501"/>
                  </a:lnTo>
                  <a:lnTo>
                    <a:pt x="641" y="524"/>
                  </a:lnTo>
                  <a:lnTo>
                    <a:pt x="653" y="542"/>
                  </a:lnTo>
                  <a:lnTo>
                    <a:pt x="664" y="565"/>
                  </a:lnTo>
                  <a:lnTo>
                    <a:pt x="676" y="582"/>
                  </a:lnTo>
                  <a:lnTo>
                    <a:pt x="687" y="599"/>
                  </a:lnTo>
                  <a:lnTo>
                    <a:pt x="682" y="697"/>
                  </a:lnTo>
                  <a:lnTo>
                    <a:pt x="641" y="680"/>
                  </a:lnTo>
                  <a:lnTo>
                    <a:pt x="635" y="674"/>
                  </a:lnTo>
                  <a:lnTo>
                    <a:pt x="630" y="663"/>
                  </a:lnTo>
                  <a:lnTo>
                    <a:pt x="618" y="645"/>
                  </a:lnTo>
                  <a:lnTo>
                    <a:pt x="606" y="622"/>
                  </a:lnTo>
                  <a:lnTo>
                    <a:pt x="595" y="605"/>
                  </a:lnTo>
                  <a:lnTo>
                    <a:pt x="583" y="588"/>
                  </a:lnTo>
                  <a:lnTo>
                    <a:pt x="572" y="570"/>
                  </a:lnTo>
                  <a:lnTo>
                    <a:pt x="560" y="553"/>
                  </a:lnTo>
                  <a:lnTo>
                    <a:pt x="549" y="530"/>
                  </a:lnTo>
                  <a:lnTo>
                    <a:pt x="531" y="513"/>
                  </a:lnTo>
                  <a:lnTo>
                    <a:pt x="520" y="490"/>
                  </a:lnTo>
                  <a:lnTo>
                    <a:pt x="502" y="472"/>
                  </a:lnTo>
                  <a:lnTo>
                    <a:pt x="479" y="444"/>
                  </a:lnTo>
                  <a:lnTo>
                    <a:pt x="462" y="421"/>
                  </a:lnTo>
                  <a:lnTo>
                    <a:pt x="439" y="398"/>
                  </a:lnTo>
                  <a:lnTo>
                    <a:pt x="416" y="374"/>
                  </a:lnTo>
                  <a:lnTo>
                    <a:pt x="387" y="346"/>
                  </a:lnTo>
                  <a:lnTo>
                    <a:pt x="364" y="323"/>
                  </a:lnTo>
                  <a:lnTo>
                    <a:pt x="335" y="294"/>
                  </a:lnTo>
                  <a:lnTo>
                    <a:pt x="306" y="271"/>
                  </a:lnTo>
                  <a:lnTo>
                    <a:pt x="289" y="253"/>
                  </a:lnTo>
                  <a:lnTo>
                    <a:pt x="271" y="248"/>
                  </a:lnTo>
                  <a:lnTo>
                    <a:pt x="260" y="230"/>
                  </a:lnTo>
                  <a:lnTo>
                    <a:pt x="242" y="219"/>
                  </a:lnTo>
                  <a:lnTo>
                    <a:pt x="225" y="207"/>
                  </a:lnTo>
                  <a:lnTo>
                    <a:pt x="202" y="190"/>
                  </a:lnTo>
                  <a:lnTo>
                    <a:pt x="185" y="178"/>
                  </a:lnTo>
                  <a:lnTo>
                    <a:pt x="167" y="167"/>
                  </a:lnTo>
                  <a:lnTo>
                    <a:pt x="150" y="155"/>
                  </a:lnTo>
                  <a:lnTo>
                    <a:pt x="133" y="144"/>
                  </a:lnTo>
                  <a:lnTo>
                    <a:pt x="110" y="127"/>
                  </a:lnTo>
                  <a:lnTo>
                    <a:pt x="92" y="121"/>
                  </a:lnTo>
                  <a:lnTo>
                    <a:pt x="69" y="104"/>
                  </a:lnTo>
                  <a:lnTo>
                    <a:pt x="46" y="98"/>
                  </a:lnTo>
                  <a:lnTo>
                    <a:pt x="23" y="80"/>
                  </a:lnTo>
                  <a:lnTo>
                    <a:pt x="6" y="7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63" name="Picture 2" descr="E:\Documents and Settings\оля-ля\Мои документы\Мои рисунки\Animated\j032374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571480"/>
            <a:ext cx="2857520" cy="2786082"/>
          </a:xfrm>
          <a:prstGeom prst="rect">
            <a:avLst/>
          </a:prstGeom>
          <a:noFill/>
        </p:spPr>
      </p:pic>
      <p:sp>
        <p:nvSpPr>
          <p:cNvPr id="62" name="Управляющая кнопка: настраиваемая 61">
            <a:hlinkClick r:id="" action="ppaction://noaction" highlightClick="1"/>
          </p:cNvPr>
          <p:cNvSpPr/>
          <p:nvPr/>
        </p:nvSpPr>
        <p:spPr>
          <a:xfrm>
            <a:off x="642910" y="1714488"/>
            <a:ext cx="3000396" cy="214314"/>
          </a:xfrm>
          <a:prstGeom prst="actionButtonBlank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</p:cNvPr>
          <p:cNvSpPr/>
          <p:nvPr/>
        </p:nvSpPr>
        <p:spPr>
          <a:xfrm>
            <a:off x="642910" y="3357562"/>
            <a:ext cx="3000396" cy="214314"/>
          </a:xfrm>
          <a:prstGeom prst="actionButtonBlank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5" descr="E:\Documents and Settings\оля-ля\Мои документы\Мои рисунки\мебель\j0215178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4844" y="-5463"/>
            <a:ext cx="2565417" cy="2128451"/>
          </a:xfrm>
          <a:prstGeom prst="rect">
            <a:avLst/>
          </a:prstGeom>
          <a:noFill/>
        </p:spPr>
      </p:pic>
      <p:pic>
        <p:nvPicPr>
          <p:cNvPr id="5123" name="Picture 3" descr="E:\Documents and Settings\оля-ля\Мои документы\Мои рисунки\ClipArt5\j0287488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857224" y="2000240"/>
            <a:ext cx="1606572" cy="2136775"/>
          </a:xfrm>
          <a:prstGeom prst="rect">
            <a:avLst/>
          </a:prstGeom>
          <a:noFill/>
        </p:spPr>
      </p:pic>
      <p:grpSp>
        <p:nvGrpSpPr>
          <p:cNvPr id="5125" name="Group 5"/>
          <p:cNvGrpSpPr>
            <a:grpSpLocks noChangeAspect="1"/>
          </p:cNvGrpSpPr>
          <p:nvPr/>
        </p:nvGrpSpPr>
        <p:grpSpPr bwMode="auto">
          <a:xfrm>
            <a:off x="3214678" y="4214818"/>
            <a:ext cx="1500198" cy="885822"/>
            <a:chOff x="720" y="720"/>
            <a:chExt cx="1260" cy="2070"/>
          </a:xfrm>
        </p:grpSpPr>
        <p:sp>
          <p:nvSpPr>
            <p:cNvPr id="5126" name="AutoShape 6"/>
            <p:cNvSpPr>
              <a:spLocks noChangeAspect="1" noChangeArrowheads="1"/>
            </p:cNvSpPr>
            <p:nvPr/>
          </p:nvSpPr>
          <p:spPr bwMode="auto">
            <a:xfrm>
              <a:off x="720" y="720"/>
              <a:ext cx="1260" cy="20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auto">
            <a:xfrm>
              <a:off x="1521" y="2266"/>
              <a:ext cx="78" cy="99"/>
            </a:xfrm>
            <a:custGeom>
              <a:avLst/>
              <a:gdLst/>
              <a:ahLst/>
              <a:cxnLst>
                <a:cxn ang="0">
                  <a:pos x="7" y="21"/>
                </a:cxn>
                <a:cxn ang="0">
                  <a:pos x="7" y="21"/>
                </a:cxn>
                <a:cxn ang="0">
                  <a:pos x="12" y="19"/>
                </a:cxn>
                <a:cxn ang="0">
                  <a:pos x="16" y="16"/>
                </a:cxn>
                <a:cxn ang="0">
                  <a:pos x="21" y="14"/>
                </a:cxn>
                <a:cxn ang="0">
                  <a:pos x="28" y="9"/>
                </a:cxn>
                <a:cxn ang="0">
                  <a:pos x="38" y="7"/>
                </a:cxn>
                <a:cxn ang="0">
                  <a:pos x="45" y="2"/>
                </a:cxn>
                <a:cxn ang="0">
                  <a:pos x="54" y="2"/>
                </a:cxn>
                <a:cxn ang="0">
                  <a:pos x="61" y="0"/>
                </a:cxn>
                <a:cxn ang="0">
                  <a:pos x="66" y="0"/>
                </a:cxn>
                <a:cxn ang="0">
                  <a:pos x="71" y="2"/>
                </a:cxn>
                <a:cxn ang="0">
                  <a:pos x="75" y="7"/>
                </a:cxn>
                <a:cxn ang="0">
                  <a:pos x="78" y="12"/>
                </a:cxn>
                <a:cxn ang="0">
                  <a:pos x="78" y="21"/>
                </a:cxn>
                <a:cxn ang="0">
                  <a:pos x="75" y="26"/>
                </a:cxn>
                <a:cxn ang="0">
                  <a:pos x="75" y="31"/>
                </a:cxn>
                <a:cxn ang="0">
                  <a:pos x="73" y="38"/>
                </a:cxn>
                <a:cxn ang="0">
                  <a:pos x="71" y="47"/>
                </a:cxn>
                <a:cxn ang="0">
                  <a:pos x="66" y="54"/>
                </a:cxn>
                <a:cxn ang="0">
                  <a:pos x="64" y="61"/>
                </a:cxn>
                <a:cxn ang="0">
                  <a:pos x="59" y="66"/>
                </a:cxn>
                <a:cxn ang="0">
                  <a:pos x="57" y="73"/>
                </a:cxn>
                <a:cxn ang="0">
                  <a:pos x="49" y="80"/>
                </a:cxn>
                <a:cxn ang="0">
                  <a:pos x="42" y="90"/>
                </a:cxn>
                <a:cxn ang="0">
                  <a:pos x="38" y="95"/>
                </a:cxn>
                <a:cxn ang="0">
                  <a:pos x="31" y="97"/>
                </a:cxn>
                <a:cxn ang="0">
                  <a:pos x="26" y="99"/>
                </a:cxn>
                <a:cxn ang="0">
                  <a:pos x="21" y="99"/>
                </a:cxn>
                <a:cxn ang="0">
                  <a:pos x="12" y="97"/>
                </a:cxn>
                <a:cxn ang="0">
                  <a:pos x="5" y="90"/>
                </a:cxn>
                <a:cxn ang="0">
                  <a:pos x="2" y="83"/>
                </a:cxn>
                <a:cxn ang="0">
                  <a:pos x="2" y="78"/>
                </a:cxn>
                <a:cxn ang="0">
                  <a:pos x="0" y="73"/>
                </a:cxn>
                <a:cxn ang="0">
                  <a:pos x="2" y="68"/>
                </a:cxn>
                <a:cxn ang="0">
                  <a:pos x="2" y="61"/>
                </a:cxn>
                <a:cxn ang="0">
                  <a:pos x="2" y="57"/>
                </a:cxn>
                <a:cxn ang="0">
                  <a:pos x="2" y="52"/>
                </a:cxn>
                <a:cxn ang="0">
                  <a:pos x="2" y="47"/>
                </a:cxn>
                <a:cxn ang="0">
                  <a:pos x="2" y="40"/>
                </a:cxn>
                <a:cxn ang="0">
                  <a:pos x="5" y="33"/>
                </a:cxn>
                <a:cxn ang="0">
                  <a:pos x="5" y="28"/>
                </a:cxn>
                <a:cxn ang="0">
                  <a:pos x="7" y="26"/>
                </a:cxn>
                <a:cxn ang="0">
                  <a:pos x="7" y="21"/>
                </a:cxn>
                <a:cxn ang="0">
                  <a:pos x="7" y="21"/>
                </a:cxn>
                <a:cxn ang="0">
                  <a:pos x="7" y="21"/>
                </a:cxn>
              </a:cxnLst>
              <a:rect l="0" t="0" r="r" b="b"/>
              <a:pathLst>
                <a:path w="78" h="99">
                  <a:moveTo>
                    <a:pt x="7" y="21"/>
                  </a:moveTo>
                  <a:lnTo>
                    <a:pt x="7" y="21"/>
                  </a:lnTo>
                  <a:lnTo>
                    <a:pt x="12" y="19"/>
                  </a:lnTo>
                  <a:lnTo>
                    <a:pt x="16" y="16"/>
                  </a:lnTo>
                  <a:lnTo>
                    <a:pt x="21" y="14"/>
                  </a:lnTo>
                  <a:lnTo>
                    <a:pt x="28" y="9"/>
                  </a:lnTo>
                  <a:lnTo>
                    <a:pt x="38" y="7"/>
                  </a:lnTo>
                  <a:lnTo>
                    <a:pt x="45" y="2"/>
                  </a:lnTo>
                  <a:lnTo>
                    <a:pt x="54" y="2"/>
                  </a:lnTo>
                  <a:lnTo>
                    <a:pt x="61" y="0"/>
                  </a:lnTo>
                  <a:lnTo>
                    <a:pt x="66" y="0"/>
                  </a:lnTo>
                  <a:lnTo>
                    <a:pt x="71" y="2"/>
                  </a:lnTo>
                  <a:lnTo>
                    <a:pt x="75" y="7"/>
                  </a:lnTo>
                  <a:lnTo>
                    <a:pt x="78" y="12"/>
                  </a:lnTo>
                  <a:lnTo>
                    <a:pt x="78" y="21"/>
                  </a:lnTo>
                  <a:lnTo>
                    <a:pt x="75" y="26"/>
                  </a:lnTo>
                  <a:lnTo>
                    <a:pt x="75" y="31"/>
                  </a:lnTo>
                  <a:lnTo>
                    <a:pt x="73" y="38"/>
                  </a:lnTo>
                  <a:lnTo>
                    <a:pt x="71" y="47"/>
                  </a:lnTo>
                  <a:lnTo>
                    <a:pt x="66" y="54"/>
                  </a:lnTo>
                  <a:lnTo>
                    <a:pt x="64" y="61"/>
                  </a:lnTo>
                  <a:lnTo>
                    <a:pt x="59" y="66"/>
                  </a:lnTo>
                  <a:lnTo>
                    <a:pt x="57" y="73"/>
                  </a:lnTo>
                  <a:lnTo>
                    <a:pt x="49" y="80"/>
                  </a:lnTo>
                  <a:lnTo>
                    <a:pt x="42" y="90"/>
                  </a:lnTo>
                  <a:lnTo>
                    <a:pt x="38" y="95"/>
                  </a:lnTo>
                  <a:lnTo>
                    <a:pt x="31" y="97"/>
                  </a:lnTo>
                  <a:lnTo>
                    <a:pt x="26" y="99"/>
                  </a:lnTo>
                  <a:lnTo>
                    <a:pt x="21" y="99"/>
                  </a:lnTo>
                  <a:lnTo>
                    <a:pt x="12" y="97"/>
                  </a:lnTo>
                  <a:lnTo>
                    <a:pt x="5" y="90"/>
                  </a:lnTo>
                  <a:lnTo>
                    <a:pt x="2" y="83"/>
                  </a:lnTo>
                  <a:lnTo>
                    <a:pt x="2" y="78"/>
                  </a:lnTo>
                  <a:lnTo>
                    <a:pt x="0" y="73"/>
                  </a:lnTo>
                  <a:lnTo>
                    <a:pt x="2" y="68"/>
                  </a:lnTo>
                  <a:lnTo>
                    <a:pt x="2" y="61"/>
                  </a:lnTo>
                  <a:lnTo>
                    <a:pt x="2" y="57"/>
                  </a:lnTo>
                  <a:lnTo>
                    <a:pt x="2" y="52"/>
                  </a:lnTo>
                  <a:lnTo>
                    <a:pt x="2" y="47"/>
                  </a:lnTo>
                  <a:lnTo>
                    <a:pt x="2" y="40"/>
                  </a:lnTo>
                  <a:lnTo>
                    <a:pt x="5" y="33"/>
                  </a:lnTo>
                  <a:lnTo>
                    <a:pt x="5" y="28"/>
                  </a:lnTo>
                  <a:lnTo>
                    <a:pt x="7" y="26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7" y="21"/>
                  </a:lnTo>
                  <a:close/>
                </a:path>
              </a:pathLst>
            </a:custGeom>
            <a:solidFill>
              <a:srgbClr val="7087D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auto">
            <a:xfrm>
              <a:off x="918" y="1001"/>
              <a:ext cx="740" cy="366"/>
            </a:xfrm>
            <a:custGeom>
              <a:avLst/>
              <a:gdLst/>
              <a:ahLst/>
              <a:cxnLst>
                <a:cxn ang="0">
                  <a:pos x="2" y="290"/>
                </a:cxn>
                <a:cxn ang="0">
                  <a:pos x="2" y="275"/>
                </a:cxn>
                <a:cxn ang="0">
                  <a:pos x="0" y="254"/>
                </a:cxn>
                <a:cxn ang="0">
                  <a:pos x="2" y="228"/>
                </a:cxn>
                <a:cxn ang="0">
                  <a:pos x="9" y="199"/>
                </a:cxn>
                <a:cxn ang="0">
                  <a:pos x="14" y="180"/>
                </a:cxn>
                <a:cxn ang="0">
                  <a:pos x="21" y="166"/>
                </a:cxn>
                <a:cxn ang="0">
                  <a:pos x="30" y="150"/>
                </a:cxn>
                <a:cxn ang="0">
                  <a:pos x="40" y="133"/>
                </a:cxn>
                <a:cxn ang="0">
                  <a:pos x="54" y="116"/>
                </a:cxn>
                <a:cxn ang="0">
                  <a:pos x="68" y="102"/>
                </a:cxn>
                <a:cxn ang="0">
                  <a:pos x="87" y="86"/>
                </a:cxn>
                <a:cxn ang="0">
                  <a:pos x="108" y="71"/>
                </a:cxn>
                <a:cxn ang="0">
                  <a:pos x="132" y="57"/>
                </a:cxn>
                <a:cxn ang="0">
                  <a:pos x="158" y="45"/>
                </a:cxn>
                <a:cxn ang="0">
                  <a:pos x="189" y="33"/>
                </a:cxn>
                <a:cxn ang="0">
                  <a:pos x="220" y="24"/>
                </a:cxn>
                <a:cxn ang="0">
                  <a:pos x="253" y="14"/>
                </a:cxn>
                <a:cxn ang="0">
                  <a:pos x="283" y="7"/>
                </a:cxn>
                <a:cxn ang="0">
                  <a:pos x="317" y="5"/>
                </a:cxn>
                <a:cxn ang="0">
                  <a:pos x="347" y="3"/>
                </a:cxn>
                <a:cxn ang="0">
                  <a:pos x="378" y="0"/>
                </a:cxn>
                <a:cxn ang="0">
                  <a:pos x="409" y="0"/>
                </a:cxn>
                <a:cxn ang="0">
                  <a:pos x="437" y="0"/>
                </a:cxn>
                <a:cxn ang="0">
                  <a:pos x="466" y="3"/>
                </a:cxn>
                <a:cxn ang="0">
                  <a:pos x="494" y="5"/>
                </a:cxn>
                <a:cxn ang="0">
                  <a:pos x="520" y="7"/>
                </a:cxn>
                <a:cxn ang="0">
                  <a:pos x="544" y="10"/>
                </a:cxn>
                <a:cxn ang="0">
                  <a:pos x="567" y="14"/>
                </a:cxn>
                <a:cxn ang="0">
                  <a:pos x="586" y="17"/>
                </a:cxn>
                <a:cxn ang="0">
                  <a:pos x="605" y="22"/>
                </a:cxn>
                <a:cxn ang="0">
                  <a:pos x="626" y="26"/>
                </a:cxn>
                <a:cxn ang="0">
                  <a:pos x="650" y="33"/>
                </a:cxn>
                <a:cxn ang="0">
                  <a:pos x="662" y="36"/>
                </a:cxn>
                <a:cxn ang="0">
                  <a:pos x="671" y="43"/>
                </a:cxn>
                <a:cxn ang="0">
                  <a:pos x="693" y="57"/>
                </a:cxn>
                <a:cxn ang="0">
                  <a:pos x="714" y="83"/>
                </a:cxn>
                <a:cxn ang="0">
                  <a:pos x="728" y="102"/>
                </a:cxn>
                <a:cxn ang="0">
                  <a:pos x="735" y="121"/>
                </a:cxn>
                <a:cxn ang="0">
                  <a:pos x="740" y="140"/>
                </a:cxn>
                <a:cxn ang="0">
                  <a:pos x="740" y="159"/>
                </a:cxn>
                <a:cxn ang="0">
                  <a:pos x="733" y="180"/>
                </a:cxn>
                <a:cxn ang="0">
                  <a:pos x="726" y="204"/>
                </a:cxn>
                <a:cxn ang="0">
                  <a:pos x="721" y="230"/>
                </a:cxn>
                <a:cxn ang="0">
                  <a:pos x="712" y="254"/>
                </a:cxn>
                <a:cxn ang="0">
                  <a:pos x="704" y="278"/>
                </a:cxn>
                <a:cxn ang="0">
                  <a:pos x="697" y="301"/>
                </a:cxn>
                <a:cxn ang="0">
                  <a:pos x="690" y="323"/>
                </a:cxn>
                <a:cxn ang="0">
                  <a:pos x="686" y="339"/>
                </a:cxn>
                <a:cxn ang="0">
                  <a:pos x="678" y="358"/>
                </a:cxn>
                <a:cxn ang="0">
                  <a:pos x="28" y="358"/>
                </a:cxn>
              </a:cxnLst>
              <a:rect l="0" t="0" r="r" b="b"/>
              <a:pathLst>
                <a:path w="740" h="366">
                  <a:moveTo>
                    <a:pt x="7" y="299"/>
                  </a:moveTo>
                  <a:lnTo>
                    <a:pt x="4" y="297"/>
                  </a:lnTo>
                  <a:lnTo>
                    <a:pt x="2" y="290"/>
                  </a:lnTo>
                  <a:lnTo>
                    <a:pt x="2" y="285"/>
                  </a:lnTo>
                  <a:lnTo>
                    <a:pt x="2" y="280"/>
                  </a:lnTo>
                  <a:lnTo>
                    <a:pt x="2" y="275"/>
                  </a:lnTo>
                  <a:lnTo>
                    <a:pt x="2" y="268"/>
                  </a:lnTo>
                  <a:lnTo>
                    <a:pt x="0" y="261"/>
                  </a:lnTo>
                  <a:lnTo>
                    <a:pt x="0" y="254"/>
                  </a:lnTo>
                  <a:lnTo>
                    <a:pt x="0" y="245"/>
                  </a:lnTo>
                  <a:lnTo>
                    <a:pt x="2" y="237"/>
                  </a:lnTo>
                  <a:lnTo>
                    <a:pt x="2" y="228"/>
                  </a:lnTo>
                  <a:lnTo>
                    <a:pt x="4" y="218"/>
                  </a:lnTo>
                  <a:lnTo>
                    <a:pt x="7" y="209"/>
                  </a:lnTo>
                  <a:lnTo>
                    <a:pt x="9" y="199"/>
                  </a:lnTo>
                  <a:lnTo>
                    <a:pt x="12" y="192"/>
                  </a:lnTo>
                  <a:lnTo>
                    <a:pt x="12" y="188"/>
                  </a:lnTo>
                  <a:lnTo>
                    <a:pt x="14" y="180"/>
                  </a:lnTo>
                  <a:lnTo>
                    <a:pt x="16" y="176"/>
                  </a:lnTo>
                  <a:lnTo>
                    <a:pt x="19" y="171"/>
                  </a:lnTo>
                  <a:lnTo>
                    <a:pt x="21" y="166"/>
                  </a:lnTo>
                  <a:lnTo>
                    <a:pt x="23" y="162"/>
                  </a:lnTo>
                  <a:lnTo>
                    <a:pt x="26" y="157"/>
                  </a:lnTo>
                  <a:lnTo>
                    <a:pt x="30" y="150"/>
                  </a:lnTo>
                  <a:lnTo>
                    <a:pt x="33" y="145"/>
                  </a:lnTo>
                  <a:lnTo>
                    <a:pt x="35" y="138"/>
                  </a:lnTo>
                  <a:lnTo>
                    <a:pt x="40" y="133"/>
                  </a:lnTo>
                  <a:lnTo>
                    <a:pt x="45" y="128"/>
                  </a:lnTo>
                  <a:lnTo>
                    <a:pt x="49" y="124"/>
                  </a:lnTo>
                  <a:lnTo>
                    <a:pt x="54" y="116"/>
                  </a:lnTo>
                  <a:lnTo>
                    <a:pt x="59" y="112"/>
                  </a:lnTo>
                  <a:lnTo>
                    <a:pt x="64" y="107"/>
                  </a:lnTo>
                  <a:lnTo>
                    <a:pt x="68" y="102"/>
                  </a:lnTo>
                  <a:lnTo>
                    <a:pt x="75" y="95"/>
                  </a:lnTo>
                  <a:lnTo>
                    <a:pt x="80" y="90"/>
                  </a:lnTo>
                  <a:lnTo>
                    <a:pt x="87" y="86"/>
                  </a:lnTo>
                  <a:lnTo>
                    <a:pt x="94" y="81"/>
                  </a:lnTo>
                  <a:lnTo>
                    <a:pt x="99" y="76"/>
                  </a:lnTo>
                  <a:lnTo>
                    <a:pt x="108" y="71"/>
                  </a:lnTo>
                  <a:lnTo>
                    <a:pt x="116" y="67"/>
                  </a:lnTo>
                  <a:lnTo>
                    <a:pt x="123" y="62"/>
                  </a:lnTo>
                  <a:lnTo>
                    <a:pt x="132" y="57"/>
                  </a:lnTo>
                  <a:lnTo>
                    <a:pt x="142" y="52"/>
                  </a:lnTo>
                  <a:lnTo>
                    <a:pt x="149" y="48"/>
                  </a:lnTo>
                  <a:lnTo>
                    <a:pt x="158" y="45"/>
                  </a:lnTo>
                  <a:lnTo>
                    <a:pt x="168" y="41"/>
                  </a:lnTo>
                  <a:lnTo>
                    <a:pt x="179" y="38"/>
                  </a:lnTo>
                  <a:lnTo>
                    <a:pt x="189" y="33"/>
                  </a:lnTo>
                  <a:lnTo>
                    <a:pt x="201" y="29"/>
                  </a:lnTo>
                  <a:lnTo>
                    <a:pt x="210" y="26"/>
                  </a:lnTo>
                  <a:lnTo>
                    <a:pt x="220" y="24"/>
                  </a:lnTo>
                  <a:lnTo>
                    <a:pt x="231" y="19"/>
                  </a:lnTo>
                  <a:lnTo>
                    <a:pt x="241" y="17"/>
                  </a:lnTo>
                  <a:lnTo>
                    <a:pt x="253" y="14"/>
                  </a:lnTo>
                  <a:lnTo>
                    <a:pt x="262" y="12"/>
                  </a:lnTo>
                  <a:lnTo>
                    <a:pt x="272" y="10"/>
                  </a:lnTo>
                  <a:lnTo>
                    <a:pt x="283" y="7"/>
                  </a:lnTo>
                  <a:lnTo>
                    <a:pt x="293" y="5"/>
                  </a:lnTo>
                  <a:lnTo>
                    <a:pt x="305" y="5"/>
                  </a:lnTo>
                  <a:lnTo>
                    <a:pt x="317" y="5"/>
                  </a:lnTo>
                  <a:lnTo>
                    <a:pt x="326" y="3"/>
                  </a:lnTo>
                  <a:lnTo>
                    <a:pt x="336" y="3"/>
                  </a:lnTo>
                  <a:lnTo>
                    <a:pt x="347" y="3"/>
                  </a:lnTo>
                  <a:lnTo>
                    <a:pt x="357" y="0"/>
                  </a:lnTo>
                  <a:lnTo>
                    <a:pt x="369" y="0"/>
                  </a:lnTo>
                  <a:lnTo>
                    <a:pt x="378" y="0"/>
                  </a:lnTo>
                  <a:lnTo>
                    <a:pt x="388" y="0"/>
                  </a:lnTo>
                  <a:lnTo>
                    <a:pt x="397" y="0"/>
                  </a:lnTo>
                  <a:lnTo>
                    <a:pt x="409" y="0"/>
                  </a:lnTo>
                  <a:lnTo>
                    <a:pt x="418" y="0"/>
                  </a:lnTo>
                  <a:lnTo>
                    <a:pt x="428" y="0"/>
                  </a:lnTo>
                  <a:lnTo>
                    <a:pt x="437" y="0"/>
                  </a:lnTo>
                  <a:lnTo>
                    <a:pt x="447" y="0"/>
                  </a:lnTo>
                  <a:lnTo>
                    <a:pt x="456" y="0"/>
                  </a:lnTo>
                  <a:lnTo>
                    <a:pt x="466" y="3"/>
                  </a:lnTo>
                  <a:lnTo>
                    <a:pt x="475" y="3"/>
                  </a:lnTo>
                  <a:lnTo>
                    <a:pt x="485" y="3"/>
                  </a:lnTo>
                  <a:lnTo>
                    <a:pt x="494" y="5"/>
                  </a:lnTo>
                  <a:lnTo>
                    <a:pt x="503" y="5"/>
                  </a:lnTo>
                  <a:lnTo>
                    <a:pt x="511" y="5"/>
                  </a:lnTo>
                  <a:lnTo>
                    <a:pt x="520" y="7"/>
                  </a:lnTo>
                  <a:lnTo>
                    <a:pt x="527" y="7"/>
                  </a:lnTo>
                  <a:lnTo>
                    <a:pt x="537" y="10"/>
                  </a:lnTo>
                  <a:lnTo>
                    <a:pt x="544" y="10"/>
                  </a:lnTo>
                  <a:lnTo>
                    <a:pt x="553" y="12"/>
                  </a:lnTo>
                  <a:lnTo>
                    <a:pt x="560" y="12"/>
                  </a:lnTo>
                  <a:lnTo>
                    <a:pt x="567" y="14"/>
                  </a:lnTo>
                  <a:lnTo>
                    <a:pt x="574" y="14"/>
                  </a:lnTo>
                  <a:lnTo>
                    <a:pt x="582" y="17"/>
                  </a:lnTo>
                  <a:lnTo>
                    <a:pt x="586" y="17"/>
                  </a:lnTo>
                  <a:lnTo>
                    <a:pt x="596" y="19"/>
                  </a:lnTo>
                  <a:lnTo>
                    <a:pt x="600" y="22"/>
                  </a:lnTo>
                  <a:lnTo>
                    <a:pt x="605" y="22"/>
                  </a:lnTo>
                  <a:lnTo>
                    <a:pt x="612" y="24"/>
                  </a:lnTo>
                  <a:lnTo>
                    <a:pt x="619" y="24"/>
                  </a:lnTo>
                  <a:lnTo>
                    <a:pt x="626" y="26"/>
                  </a:lnTo>
                  <a:lnTo>
                    <a:pt x="636" y="29"/>
                  </a:lnTo>
                  <a:lnTo>
                    <a:pt x="643" y="31"/>
                  </a:lnTo>
                  <a:lnTo>
                    <a:pt x="650" y="33"/>
                  </a:lnTo>
                  <a:lnTo>
                    <a:pt x="655" y="36"/>
                  </a:lnTo>
                  <a:lnTo>
                    <a:pt x="660" y="36"/>
                  </a:lnTo>
                  <a:lnTo>
                    <a:pt x="662" y="36"/>
                  </a:lnTo>
                  <a:lnTo>
                    <a:pt x="664" y="38"/>
                  </a:lnTo>
                  <a:lnTo>
                    <a:pt x="667" y="38"/>
                  </a:lnTo>
                  <a:lnTo>
                    <a:pt x="671" y="43"/>
                  </a:lnTo>
                  <a:lnTo>
                    <a:pt x="678" y="48"/>
                  </a:lnTo>
                  <a:lnTo>
                    <a:pt x="683" y="52"/>
                  </a:lnTo>
                  <a:lnTo>
                    <a:pt x="693" y="57"/>
                  </a:lnTo>
                  <a:lnTo>
                    <a:pt x="700" y="64"/>
                  </a:lnTo>
                  <a:lnTo>
                    <a:pt x="707" y="74"/>
                  </a:lnTo>
                  <a:lnTo>
                    <a:pt x="714" y="83"/>
                  </a:lnTo>
                  <a:lnTo>
                    <a:pt x="721" y="93"/>
                  </a:lnTo>
                  <a:lnTo>
                    <a:pt x="726" y="97"/>
                  </a:lnTo>
                  <a:lnTo>
                    <a:pt x="728" y="102"/>
                  </a:lnTo>
                  <a:lnTo>
                    <a:pt x="731" y="109"/>
                  </a:lnTo>
                  <a:lnTo>
                    <a:pt x="735" y="114"/>
                  </a:lnTo>
                  <a:lnTo>
                    <a:pt x="735" y="121"/>
                  </a:lnTo>
                  <a:lnTo>
                    <a:pt x="738" y="126"/>
                  </a:lnTo>
                  <a:lnTo>
                    <a:pt x="738" y="133"/>
                  </a:lnTo>
                  <a:lnTo>
                    <a:pt x="740" y="140"/>
                  </a:lnTo>
                  <a:lnTo>
                    <a:pt x="740" y="145"/>
                  </a:lnTo>
                  <a:lnTo>
                    <a:pt x="740" y="152"/>
                  </a:lnTo>
                  <a:lnTo>
                    <a:pt x="740" y="159"/>
                  </a:lnTo>
                  <a:lnTo>
                    <a:pt x="738" y="166"/>
                  </a:lnTo>
                  <a:lnTo>
                    <a:pt x="735" y="173"/>
                  </a:lnTo>
                  <a:lnTo>
                    <a:pt x="733" y="180"/>
                  </a:lnTo>
                  <a:lnTo>
                    <a:pt x="731" y="188"/>
                  </a:lnTo>
                  <a:lnTo>
                    <a:pt x="731" y="197"/>
                  </a:lnTo>
                  <a:lnTo>
                    <a:pt x="726" y="204"/>
                  </a:lnTo>
                  <a:lnTo>
                    <a:pt x="726" y="211"/>
                  </a:lnTo>
                  <a:lnTo>
                    <a:pt x="721" y="221"/>
                  </a:lnTo>
                  <a:lnTo>
                    <a:pt x="721" y="230"/>
                  </a:lnTo>
                  <a:lnTo>
                    <a:pt x="716" y="237"/>
                  </a:lnTo>
                  <a:lnTo>
                    <a:pt x="714" y="245"/>
                  </a:lnTo>
                  <a:lnTo>
                    <a:pt x="712" y="254"/>
                  </a:lnTo>
                  <a:lnTo>
                    <a:pt x="709" y="261"/>
                  </a:lnTo>
                  <a:lnTo>
                    <a:pt x="707" y="268"/>
                  </a:lnTo>
                  <a:lnTo>
                    <a:pt x="704" y="278"/>
                  </a:lnTo>
                  <a:lnTo>
                    <a:pt x="702" y="285"/>
                  </a:lnTo>
                  <a:lnTo>
                    <a:pt x="700" y="294"/>
                  </a:lnTo>
                  <a:lnTo>
                    <a:pt x="697" y="301"/>
                  </a:lnTo>
                  <a:lnTo>
                    <a:pt x="695" y="309"/>
                  </a:lnTo>
                  <a:lnTo>
                    <a:pt x="693" y="313"/>
                  </a:lnTo>
                  <a:lnTo>
                    <a:pt x="690" y="323"/>
                  </a:lnTo>
                  <a:lnTo>
                    <a:pt x="688" y="328"/>
                  </a:lnTo>
                  <a:lnTo>
                    <a:pt x="688" y="332"/>
                  </a:lnTo>
                  <a:lnTo>
                    <a:pt x="686" y="339"/>
                  </a:lnTo>
                  <a:lnTo>
                    <a:pt x="683" y="344"/>
                  </a:lnTo>
                  <a:lnTo>
                    <a:pt x="681" y="351"/>
                  </a:lnTo>
                  <a:lnTo>
                    <a:pt x="678" y="358"/>
                  </a:lnTo>
                  <a:lnTo>
                    <a:pt x="678" y="363"/>
                  </a:lnTo>
                  <a:lnTo>
                    <a:pt x="678" y="366"/>
                  </a:lnTo>
                  <a:lnTo>
                    <a:pt x="28" y="358"/>
                  </a:lnTo>
                  <a:lnTo>
                    <a:pt x="7" y="299"/>
                  </a:lnTo>
                  <a:lnTo>
                    <a:pt x="7" y="299"/>
                  </a:lnTo>
                  <a:close/>
                </a:path>
              </a:pathLst>
            </a:custGeom>
            <a:solidFill>
              <a:srgbClr val="E3FF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29" name="Freeform 9"/>
            <p:cNvSpPr>
              <a:spLocks/>
            </p:cNvSpPr>
            <p:nvPr/>
          </p:nvSpPr>
          <p:spPr bwMode="auto">
            <a:xfrm>
              <a:off x="1062" y="2133"/>
              <a:ext cx="492" cy="472"/>
            </a:xfrm>
            <a:custGeom>
              <a:avLst/>
              <a:gdLst/>
              <a:ahLst/>
              <a:cxnLst>
                <a:cxn ang="0">
                  <a:pos x="0" y="66"/>
                </a:cxn>
                <a:cxn ang="0">
                  <a:pos x="492" y="0"/>
                </a:cxn>
                <a:cxn ang="0">
                  <a:pos x="461" y="408"/>
                </a:cxn>
                <a:cxn ang="0">
                  <a:pos x="92" y="472"/>
                </a:cxn>
                <a:cxn ang="0">
                  <a:pos x="0" y="66"/>
                </a:cxn>
                <a:cxn ang="0">
                  <a:pos x="0" y="66"/>
                </a:cxn>
              </a:cxnLst>
              <a:rect l="0" t="0" r="r" b="b"/>
              <a:pathLst>
                <a:path w="492" h="472">
                  <a:moveTo>
                    <a:pt x="0" y="66"/>
                  </a:moveTo>
                  <a:lnTo>
                    <a:pt x="492" y="0"/>
                  </a:lnTo>
                  <a:lnTo>
                    <a:pt x="461" y="408"/>
                  </a:lnTo>
                  <a:lnTo>
                    <a:pt x="92" y="472"/>
                  </a:lnTo>
                  <a:lnTo>
                    <a:pt x="0" y="66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FFE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auto">
            <a:xfrm>
              <a:off x="842" y="1177"/>
              <a:ext cx="603" cy="1414"/>
            </a:xfrm>
            <a:custGeom>
              <a:avLst/>
              <a:gdLst/>
              <a:ahLst/>
              <a:cxnLst>
                <a:cxn ang="0">
                  <a:pos x="54" y="69"/>
                </a:cxn>
                <a:cxn ang="0">
                  <a:pos x="54" y="88"/>
                </a:cxn>
                <a:cxn ang="0">
                  <a:pos x="59" y="116"/>
                </a:cxn>
                <a:cxn ang="0">
                  <a:pos x="64" y="154"/>
                </a:cxn>
                <a:cxn ang="0">
                  <a:pos x="71" y="201"/>
                </a:cxn>
                <a:cxn ang="0">
                  <a:pos x="76" y="254"/>
                </a:cxn>
                <a:cxn ang="0">
                  <a:pos x="85" y="313"/>
                </a:cxn>
                <a:cxn ang="0">
                  <a:pos x="95" y="379"/>
                </a:cxn>
                <a:cxn ang="0">
                  <a:pos x="104" y="448"/>
                </a:cxn>
                <a:cxn ang="0">
                  <a:pos x="116" y="522"/>
                </a:cxn>
                <a:cxn ang="0">
                  <a:pos x="125" y="600"/>
                </a:cxn>
                <a:cxn ang="0">
                  <a:pos x="137" y="676"/>
                </a:cxn>
                <a:cxn ang="0">
                  <a:pos x="151" y="757"/>
                </a:cxn>
                <a:cxn ang="0">
                  <a:pos x="163" y="837"/>
                </a:cxn>
                <a:cxn ang="0">
                  <a:pos x="177" y="916"/>
                </a:cxn>
                <a:cxn ang="0">
                  <a:pos x="192" y="994"/>
                </a:cxn>
                <a:cxn ang="0">
                  <a:pos x="208" y="1072"/>
                </a:cxn>
                <a:cxn ang="0">
                  <a:pos x="222" y="1143"/>
                </a:cxn>
                <a:cxn ang="0">
                  <a:pos x="237" y="1214"/>
                </a:cxn>
                <a:cxn ang="0">
                  <a:pos x="253" y="1278"/>
                </a:cxn>
                <a:cxn ang="0">
                  <a:pos x="267" y="1340"/>
                </a:cxn>
                <a:cxn ang="0">
                  <a:pos x="277" y="1347"/>
                </a:cxn>
                <a:cxn ang="0">
                  <a:pos x="300" y="1350"/>
                </a:cxn>
                <a:cxn ang="0">
                  <a:pos x="317" y="1350"/>
                </a:cxn>
                <a:cxn ang="0">
                  <a:pos x="333" y="1350"/>
                </a:cxn>
                <a:cxn ang="0">
                  <a:pos x="355" y="1347"/>
                </a:cxn>
                <a:cxn ang="0">
                  <a:pos x="376" y="1347"/>
                </a:cxn>
                <a:cxn ang="0">
                  <a:pos x="397" y="1343"/>
                </a:cxn>
                <a:cxn ang="0">
                  <a:pos x="421" y="1340"/>
                </a:cxn>
                <a:cxn ang="0">
                  <a:pos x="442" y="1338"/>
                </a:cxn>
                <a:cxn ang="0">
                  <a:pos x="466" y="1333"/>
                </a:cxn>
                <a:cxn ang="0">
                  <a:pos x="487" y="1328"/>
                </a:cxn>
                <a:cxn ang="0">
                  <a:pos x="508" y="1326"/>
                </a:cxn>
                <a:cxn ang="0">
                  <a:pos x="527" y="1319"/>
                </a:cxn>
                <a:cxn ang="0">
                  <a:pos x="546" y="1319"/>
                </a:cxn>
                <a:cxn ang="0">
                  <a:pos x="563" y="1314"/>
                </a:cxn>
                <a:cxn ang="0">
                  <a:pos x="584" y="1309"/>
                </a:cxn>
                <a:cxn ang="0">
                  <a:pos x="596" y="1307"/>
                </a:cxn>
                <a:cxn ang="0">
                  <a:pos x="239" y="1414"/>
                </a:cxn>
                <a:cxn ang="0">
                  <a:pos x="234" y="1402"/>
                </a:cxn>
                <a:cxn ang="0">
                  <a:pos x="232" y="1385"/>
                </a:cxn>
                <a:cxn ang="0">
                  <a:pos x="227" y="1359"/>
                </a:cxn>
                <a:cxn ang="0">
                  <a:pos x="218" y="1328"/>
                </a:cxn>
                <a:cxn ang="0">
                  <a:pos x="210" y="1290"/>
                </a:cxn>
                <a:cxn ang="0">
                  <a:pos x="201" y="1245"/>
                </a:cxn>
                <a:cxn ang="0">
                  <a:pos x="189" y="1193"/>
                </a:cxn>
                <a:cxn ang="0">
                  <a:pos x="177" y="1139"/>
                </a:cxn>
                <a:cxn ang="0">
                  <a:pos x="166" y="1074"/>
                </a:cxn>
                <a:cxn ang="0">
                  <a:pos x="154" y="1008"/>
                </a:cxn>
                <a:cxn ang="0">
                  <a:pos x="137" y="932"/>
                </a:cxn>
                <a:cxn ang="0">
                  <a:pos x="123" y="854"/>
                </a:cxn>
                <a:cxn ang="0">
                  <a:pos x="109" y="771"/>
                </a:cxn>
                <a:cxn ang="0">
                  <a:pos x="95" y="683"/>
                </a:cxn>
                <a:cxn ang="0">
                  <a:pos x="80" y="590"/>
                </a:cxn>
                <a:cxn ang="0">
                  <a:pos x="64" y="493"/>
                </a:cxn>
                <a:cxn ang="0">
                  <a:pos x="50" y="394"/>
                </a:cxn>
                <a:cxn ang="0">
                  <a:pos x="35" y="292"/>
                </a:cxn>
                <a:cxn ang="0">
                  <a:pos x="21" y="185"/>
                </a:cxn>
                <a:cxn ang="0">
                  <a:pos x="7" y="73"/>
                </a:cxn>
                <a:cxn ang="0">
                  <a:pos x="52" y="59"/>
                </a:cxn>
              </a:cxnLst>
              <a:rect l="0" t="0" r="r" b="b"/>
              <a:pathLst>
                <a:path w="603" h="1414">
                  <a:moveTo>
                    <a:pt x="52" y="59"/>
                  </a:moveTo>
                  <a:lnTo>
                    <a:pt x="52" y="59"/>
                  </a:lnTo>
                  <a:lnTo>
                    <a:pt x="54" y="69"/>
                  </a:lnTo>
                  <a:lnTo>
                    <a:pt x="54" y="73"/>
                  </a:lnTo>
                  <a:lnTo>
                    <a:pt x="54" y="78"/>
                  </a:lnTo>
                  <a:lnTo>
                    <a:pt x="54" y="88"/>
                  </a:lnTo>
                  <a:lnTo>
                    <a:pt x="57" y="97"/>
                  </a:lnTo>
                  <a:lnTo>
                    <a:pt x="57" y="104"/>
                  </a:lnTo>
                  <a:lnTo>
                    <a:pt x="59" y="116"/>
                  </a:lnTo>
                  <a:lnTo>
                    <a:pt x="59" y="128"/>
                  </a:lnTo>
                  <a:lnTo>
                    <a:pt x="61" y="142"/>
                  </a:lnTo>
                  <a:lnTo>
                    <a:pt x="64" y="154"/>
                  </a:lnTo>
                  <a:lnTo>
                    <a:pt x="66" y="168"/>
                  </a:lnTo>
                  <a:lnTo>
                    <a:pt x="69" y="185"/>
                  </a:lnTo>
                  <a:lnTo>
                    <a:pt x="71" y="201"/>
                  </a:lnTo>
                  <a:lnTo>
                    <a:pt x="73" y="218"/>
                  </a:lnTo>
                  <a:lnTo>
                    <a:pt x="73" y="235"/>
                  </a:lnTo>
                  <a:lnTo>
                    <a:pt x="76" y="254"/>
                  </a:lnTo>
                  <a:lnTo>
                    <a:pt x="78" y="273"/>
                  </a:lnTo>
                  <a:lnTo>
                    <a:pt x="83" y="294"/>
                  </a:lnTo>
                  <a:lnTo>
                    <a:pt x="85" y="313"/>
                  </a:lnTo>
                  <a:lnTo>
                    <a:pt x="88" y="334"/>
                  </a:lnTo>
                  <a:lnTo>
                    <a:pt x="92" y="358"/>
                  </a:lnTo>
                  <a:lnTo>
                    <a:pt x="95" y="379"/>
                  </a:lnTo>
                  <a:lnTo>
                    <a:pt x="97" y="401"/>
                  </a:lnTo>
                  <a:lnTo>
                    <a:pt x="102" y="424"/>
                  </a:lnTo>
                  <a:lnTo>
                    <a:pt x="104" y="448"/>
                  </a:lnTo>
                  <a:lnTo>
                    <a:pt x="106" y="472"/>
                  </a:lnTo>
                  <a:lnTo>
                    <a:pt x="111" y="498"/>
                  </a:lnTo>
                  <a:lnTo>
                    <a:pt x="116" y="522"/>
                  </a:lnTo>
                  <a:lnTo>
                    <a:pt x="121" y="548"/>
                  </a:lnTo>
                  <a:lnTo>
                    <a:pt x="123" y="574"/>
                  </a:lnTo>
                  <a:lnTo>
                    <a:pt x="125" y="600"/>
                  </a:lnTo>
                  <a:lnTo>
                    <a:pt x="130" y="624"/>
                  </a:lnTo>
                  <a:lnTo>
                    <a:pt x="135" y="650"/>
                  </a:lnTo>
                  <a:lnTo>
                    <a:pt x="137" y="676"/>
                  </a:lnTo>
                  <a:lnTo>
                    <a:pt x="142" y="702"/>
                  </a:lnTo>
                  <a:lnTo>
                    <a:pt x="147" y="730"/>
                  </a:lnTo>
                  <a:lnTo>
                    <a:pt x="151" y="757"/>
                  </a:lnTo>
                  <a:lnTo>
                    <a:pt x="156" y="783"/>
                  </a:lnTo>
                  <a:lnTo>
                    <a:pt x="161" y="809"/>
                  </a:lnTo>
                  <a:lnTo>
                    <a:pt x="163" y="837"/>
                  </a:lnTo>
                  <a:lnTo>
                    <a:pt x="168" y="863"/>
                  </a:lnTo>
                  <a:lnTo>
                    <a:pt x="173" y="889"/>
                  </a:lnTo>
                  <a:lnTo>
                    <a:pt x="177" y="916"/>
                  </a:lnTo>
                  <a:lnTo>
                    <a:pt x="182" y="942"/>
                  </a:lnTo>
                  <a:lnTo>
                    <a:pt x="189" y="970"/>
                  </a:lnTo>
                  <a:lnTo>
                    <a:pt x="192" y="994"/>
                  </a:lnTo>
                  <a:lnTo>
                    <a:pt x="196" y="1020"/>
                  </a:lnTo>
                  <a:lnTo>
                    <a:pt x="201" y="1046"/>
                  </a:lnTo>
                  <a:lnTo>
                    <a:pt x="208" y="1072"/>
                  </a:lnTo>
                  <a:lnTo>
                    <a:pt x="213" y="1096"/>
                  </a:lnTo>
                  <a:lnTo>
                    <a:pt x="218" y="1120"/>
                  </a:lnTo>
                  <a:lnTo>
                    <a:pt x="222" y="1143"/>
                  </a:lnTo>
                  <a:lnTo>
                    <a:pt x="227" y="1169"/>
                  </a:lnTo>
                  <a:lnTo>
                    <a:pt x="232" y="1191"/>
                  </a:lnTo>
                  <a:lnTo>
                    <a:pt x="237" y="1214"/>
                  </a:lnTo>
                  <a:lnTo>
                    <a:pt x="241" y="1236"/>
                  </a:lnTo>
                  <a:lnTo>
                    <a:pt x="246" y="1257"/>
                  </a:lnTo>
                  <a:lnTo>
                    <a:pt x="253" y="1278"/>
                  </a:lnTo>
                  <a:lnTo>
                    <a:pt x="258" y="1300"/>
                  </a:lnTo>
                  <a:lnTo>
                    <a:pt x="263" y="1319"/>
                  </a:lnTo>
                  <a:lnTo>
                    <a:pt x="267" y="1340"/>
                  </a:lnTo>
                  <a:lnTo>
                    <a:pt x="270" y="1343"/>
                  </a:lnTo>
                  <a:lnTo>
                    <a:pt x="272" y="1345"/>
                  </a:lnTo>
                  <a:lnTo>
                    <a:pt x="277" y="1347"/>
                  </a:lnTo>
                  <a:lnTo>
                    <a:pt x="284" y="1350"/>
                  </a:lnTo>
                  <a:lnTo>
                    <a:pt x="291" y="1350"/>
                  </a:lnTo>
                  <a:lnTo>
                    <a:pt x="300" y="1350"/>
                  </a:lnTo>
                  <a:lnTo>
                    <a:pt x="305" y="1350"/>
                  </a:lnTo>
                  <a:lnTo>
                    <a:pt x="310" y="1350"/>
                  </a:lnTo>
                  <a:lnTo>
                    <a:pt x="317" y="1350"/>
                  </a:lnTo>
                  <a:lnTo>
                    <a:pt x="324" y="1352"/>
                  </a:lnTo>
                  <a:lnTo>
                    <a:pt x="329" y="1350"/>
                  </a:lnTo>
                  <a:lnTo>
                    <a:pt x="333" y="1350"/>
                  </a:lnTo>
                  <a:lnTo>
                    <a:pt x="341" y="1350"/>
                  </a:lnTo>
                  <a:lnTo>
                    <a:pt x="348" y="1350"/>
                  </a:lnTo>
                  <a:lnTo>
                    <a:pt x="355" y="1347"/>
                  </a:lnTo>
                  <a:lnTo>
                    <a:pt x="362" y="1347"/>
                  </a:lnTo>
                  <a:lnTo>
                    <a:pt x="369" y="1347"/>
                  </a:lnTo>
                  <a:lnTo>
                    <a:pt x="376" y="1347"/>
                  </a:lnTo>
                  <a:lnTo>
                    <a:pt x="383" y="1345"/>
                  </a:lnTo>
                  <a:lnTo>
                    <a:pt x="390" y="1345"/>
                  </a:lnTo>
                  <a:lnTo>
                    <a:pt x="397" y="1343"/>
                  </a:lnTo>
                  <a:lnTo>
                    <a:pt x="404" y="1343"/>
                  </a:lnTo>
                  <a:lnTo>
                    <a:pt x="412" y="1340"/>
                  </a:lnTo>
                  <a:lnTo>
                    <a:pt x="421" y="1340"/>
                  </a:lnTo>
                  <a:lnTo>
                    <a:pt x="428" y="1340"/>
                  </a:lnTo>
                  <a:lnTo>
                    <a:pt x="435" y="1340"/>
                  </a:lnTo>
                  <a:lnTo>
                    <a:pt x="442" y="1338"/>
                  </a:lnTo>
                  <a:lnTo>
                    <a:pt x="449" y="1335"/>
                  </a:lnTo>
                  <a:lnTo>
                    <a:pt x="459" y="1335"/>
                  </a:lnTo>
                  <a:lnTo>
                    <a:pt x="466" y="1333"/>
                  </a:lnTo>
                  <a:lnTo>
                    <a:pt x="473" y="1331"/>
                  </a:lnTo>
                  <a:lnTo>
                    <a:pt x="480" y="1331"/>
                  </a:lnTo>
                  <a:lnTo>
                    <a:pt x="487" y="1328"/>
                  </a:lnTo>
                  <a:lnTo>
                    <a:pt x="494" y="1328"/>
                  </a:lnTo>
                  <a:lnTo>
                    <a:pt x="501" y="1326"/>
                  </a:lnTo>
                  <a:lnTo>
                    <a:pt x="508" y="1326"/>
                  </a:lnTo>
                  <a:lnTo>
                    <a:pt x="516" y="1324"/>
                  </a:lnTo>
                  <a:lnTo>
                    <a:pt x="523" y="1321"/>
                  </a:lnTo>
                  <a:lnTo>
                    <a:pt x="527" y="1319"/>
                  </a:lnTo>
                  <a:lnTo>
                    <a:pt x="535" y="1319"/>
                  </a:lnTo>
                  <a:lnTo>
                    <a:pt x="542" y="1319"/>
                  </a:lnTo>
                  <a:lnTo>
                    <a:pt x="546" y="1319"/>
                  </a:lnTo>
                  <a:lnTo>
                    <a:pt x="551" y="1316"/>
                  </a:lnTo>
                  <a:lnTo>
                    <a:pt x="558" y="1316"/>
                  </a:lnTo>
                  <a:lnTo>
                    <a:pt x="563" y="1314"/>
                  </a:lnTo>
                  <a:lnTo>
                    <a:pt x="568" y="1312"/>
                  </a:lnTo>
                  <a:lnTo>
                    <a:pt x="575" y="1312"/>
                  </a:lnTo>
                  <a:lnTo>
                    <a:pt x="584" y="1309"/>
                  </a:lnTo>
                  <a:lnTo>
                    <a:pt x="589" y="1309"/>
                  </a:lnTo>
                  <a:lnTo>
                    <a:pt x="594" y="1307"/>
                  </a:lnTo>
                  <a:lnTo>
                    <a:pt x="596" y="1307"/>
                  </a:lnTo>
                  <a:lnTo>
                    <a:pt x="598" y="1307"/>
                  </a:lnTo>
                  <a:lnTo>
                    <a:pt x="603" y="1354"/>
                  </a:lnTo>
                  <a:lnTo>
                    <a:pt x="239" y="1414"/>
                  </a:lnTo>
                  <a:lnTo>
                    <a:pt x="239" y="1411"/>
                  </a:lnTo>
                  <a:lnTo>
                    <a:pt x="237" y="1407"/>
                  </a:lnTo>
                  <a:lnTo>
                    <a:pt x="234" y="1402"/>
                  </a:lnTo>
                  <a:lnTo>
                    <a:pt x="234" y="1397"/>
                  </a:lnTo>
                  <a:lnTo>
                    <a:pt x="232" y="1390"/>
                  </a:lnTo>
                  <a:lnTo>
                    <a:pt x="232" y="1385"/>
                  </a:lnTo>
                  <a:lnTo>
                    <a:pt x="229" y="1376"/>
                  </a:lnTo>
                  <a:lnTo>
                    <a:pt x="227" y="1369"/>
                  </a:lnTo>
                  <a:lnTo>
                    <a:pt x="227" y="1359"/>
                  </a:lnTo>
                  <a:lnTo>
                    <a:pt x="225" y="1350"/>
                  </a:lnTo>
                  <a:lnTo>
                    <a:pt x="222" y="1340"/>
                  </a:lnTo>
                  <a:lnTo>
                    <a:pt x="218" y="1328"/>
                  </a:lnTo>
                  <a:lnTo>
                    <a:pt x="215" y="1316"/>
                  </a:lnTo>
                  <a:lnTo>
                    <a:pt x="213" y="1305"/>
                  </a:lnTo>
                  <a:lnTo>
                    <a:pt x="210" y="1290"/>
                  </a:lnTo>
                  <a:lnTo>
                    <a:pt x="208" y="1276"/>
                  </a:lnTo>
                  <a:lnTo>
                    <a:pt x="203" y="1262"/>
                  </a:lnTo>
                  <a:lnTo>
                    <a:pt x="201" y="1245"/>
                  </a:lnTo>
                  <a:lnTo>
                    <a:pt x="196" y="1229"/>
                  </a:lnTo>
                  <a:lnTo>
                    <a:pt x="194" y="1212"/>
                  </a:lnTo>
                  <a:lnTo>
                    <a:pt x="189" y="1193"/>
                  </a:lnTo>
                  <a:lnTo>
                    <a:pt x="187" y="1176"/>
                  </a:lnTo>
                  <a:lnTo>
                    <a:pt x="182" y="1157"/>
                  </a:lnTo>
                  <a:lnTo>
                    <a:pt x="177" y="1139"/>
                  </a:lnTo>
                  <a:lnTo>
                    <a:pt x="173" y="1117"/>
                  </a:lnTo>
                  <a:lnTo>
                    <a:pt x="170" y="1096"/>
                  </a:lnTo>
                  <a:lnTo>
                    <a:pt x="166" y="1074"/>
                  </a:lnTo>
                  <a:lnTo>
                    <a:pt x="161" y="1053"/>
                  </a:lnTo>
                  <a:lnTo>
                    <a:pt x="156" y="1032"/>
                  </a:lnTo>
                  <a:lnTo>
                    <a:pt x="154" y="1008"/>
                  </a:lnTo>
                  <a:lnTo>
                    <a:pt x="147" y="984"/>
                  </a:lnTo>
                  <a:lnTo>
                    <a:pt x="142" y="958"/>
                  </a:lnTo>
                  <a:lnTo>
                    <a:pt x="137" y="932"/>
                  </a:lnTo>
                  <a:lnTo>
                    <a:pt x="132" y="908"/>
                  </a:lnTo>
                  <a:lnTo>
                    <a:pt x="128" y="880"/>
                  </a:lnTo>
                  <a:lnTo>
                    <a:pt x="123" y="854"/>
                  </a:lnTo>
                  <a:lnTo>
                    <a:pt x="118" y="825"/>
                  </a:lnTo>
                  <a:lnTo>
                    <a:pt x="114" y="799"/>
                  </a:lnTo>
                  <a:lnTo>
                    <a:pt x="109" y="771"/>
                  </a:lnTo>
                  <a:lnTo>
                    <a:pt x="104" y="742"/>
                  </a:lnTo>
                  <a:lnTo>
                    <a:pt x="99" y="711"/>
                  </a:lnTo>
                  <a:lnTo>
                    <a:pt x="95" y="683"/>
                  </a:lnTo>
                  <a:lnTo>
                    <a:pt x="90" y="652"/>
                  </a:lnTo>
                  <a:lnTo>
                    <a:pt x="85" y="621"/>
                  </a:lnTo>
                  <a:lnTo>
                    <a:pt x="80" y="590"/>
                  </a:lnTo>
                  <a:lnTo>
                    <a:pt x="76" y="560"/>
                  </a:lnTo>
                  <a:lnTo>
                    <a:pt x="69" y="526"/>
                  </a:lnTo>
                  <a:lnTo>
                    <a:pt x="64" y="493"/>
                  </a:lnTo>
                  <a:lnTo>
                    <a:pt x="59" y="460"/>
                  </a:lnTo>
                  <a:lnTo>
                    <a:pt x="54" y="429"/>
                  </a:lnTo>
                  <a:lnTo>
                    <a:pt x="50" y="394"/>
                  </a:lnTo>
                  <a:lnTo>
                    <a:pt x="45" y="360"/>
                  </a:lnTo>
                  <a:lnTo>
                    <a:pt x="40" y="327"/>
                  </a:lnTo>
                  <a:lnTo>
                    <a:pt x="35" y="292"/>
                  </a:lnTo>
                  <a:lnTo>
                    <a:pt x="31" y="256"/>
                  </a:lnTo>
                  <a:lnTo>
                    <a:pt x="26" y="220"/>
                  </a:lnTo>
                  <a:lnTo>
                    <a:pt x="21" y="185"/>
                  </a:lnTo>
                  <a:lnTo>
                    <a:pt x="17" y="149"/>
                  </a:lnTo>
                  <a:lnTo>
                    <a:pt x="12" y="111"/>
                  </a:lnTo>
                  <a:lnTo>
                    <a:pt x="7" y="73"/>
                  </a:lnTo>
                  <a:lnTo>
                    <a:pt x="2" y="38"/>
                  </a:lnTo>
                  <a:lnTo>
                    <a:pt x="0" y="0"/>
                  </a:lnTo>
                  <a:lnTo>
                    <a:pt x="52" y="59"/>
                  </a:lnTo>
                  <a:lnTo>
                    <a:pt x="52" y="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auto">
            <a:xfrm>
              <a:off x="989" y="2078"/>
              <a:ext cx="484" cy="98"/>
            </a:xfrm>
            <a:custGeom>
              <a:avLst/>
              <a:gdLst/>
              <a:ahLst/>
              <a:cxnLst>
                <a:cxn ang="0">
                  <a:pos x="0" y="55"/>
                </a:cxn>
                <a:cxn ang="0">
                  <a:pos x="484" y="0"/>
                </a:cxn>
                <a:cxn ang="0">
                  <a:pos x="480" y="52"/>
                </a:cxn>
                <a:cxn ang="0">
                  <a:pos x="7" y="98"/>
                </a:cxn>
                <a:cxn ang="0">
                  <a:pos x="0" y="55"/>
                </a:cxn>
                <a:cxn ang="0">
                  <a:pos x="0" y="55"/>
                </a:cxn>
              </a:cxnLst>
              <a:rect l="0" t="0" r="r" b="b"/>
              <a:pathLst>
                <a:path w="484" h="98">
                  <a:moveTo>
                    <a:pt x="0" y="55"/>
                  </a:moveTo>
                  <a:lnTo>
                    <a:pt x="484" y="0"/>
                  </a:lnTo>
                  <a:lnTo>
                    <a:pt x="480" y="52"/>
                  </a:lnTo>
                  <a:lnTo>
                    <a:pt x="7" y="98"/>
                  </a:lnTo>
                  <a:lnTo>
                    <a:pt x="0" y="55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auto">
            <a:xfrm>
              <a:off x="1109" y="2130"/>
              <a:ext cx="90" cy="416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50" y="416"/>
                </a:cxn>
                <a:cxn ang="0">
                  <a:pos x="90" y="416"/>
                </a:cxn>
                <a:cxn ang="0">
                  <a:pos x="50" y="0"/>
                </a:cxn>
                <a:cxn ang="0">
                  <a:pos x="0" y="15"/>
                </a:cxn>
                <a:cxn ang="0">
                  <a:pos x="0" y="15"/>
                </a:cxn>
              </a:cxnLst>
              <a:rect l="0" t="0" r="r" b="b"/>
              <a:pathLst>
                <a:path w="90" h="416">
                  <a:moveTo>
                    <a:pt x="0" y="15"/>
                  </a:moveTo>
                  <a:lnTo>
                    <a:pt x="50" y="416"/>
                  </a:lnTo>
                  <a:lnTo>
                    <a:pt x="90" y="416"/>
                  </a:lnTo>
                  <a:lnTo>
                    <a:pt x="50" y="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33" name="Freeform 13"/>
            <p:cNvSpPr>
              <a:spLocks/>
            </p:cNvSpPr>
            <p:nvPr/>
          </p:nvSpPr>
          <p:spPr bwMode="auto">
            <a:xfrm>
              <a:off x="1239" y="2121"/>
              <a:ext cx="62" cy="418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22" y="418"/>
                </a:cxn>
                <a:cxn ang="0">
                  <a:pos x="62" y="410"/>
                </a:cxn>
                <a:cxn ang="0">
                  <a:pos x="52" y="0"/>
                </a:cxn>
                <a:cxn ang="0">
                  <a:pos x="0" y="9"/>
                </a:cxn>
                <a:cxn ang="0">
                  <a:pos x="0" y="9"/>
                </a:cxn>
              </a:cxnLst>
              <a:rect l="0" t="0" r="r" b="b"/>
              <a:pathLst>
                <a:path w="62" h="418">
                  <a:moveTo>
                    <a:pt x="0" y="9"/>
                  </a:moveTo>
                  <a:lnTo>
                    <a:pt x="22" y="418"/>
                  </a:lnTo>
                  <a:lnTo>
                    <a:pt x="62" y="410"/>
                  </a:lnTo>
                  <a:lnTo>
                    <a:pt x="52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auto">
            <a:xfrm>
              <a:off x="1355" y="2107"/>
              <a:ext cx="38" cy="422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14"/>
                </a:cxn>
                <a:cxn ang="0">
                  <a:pos x="0" y="23"/>
                </a:cxn>
                <a:cxn ang="0">
                  <a:pos x="0" y="33"/>
                </a:cxn>
                <a:cxn ang="0">
                  <a:pos x="0" y="45"/>
                </a:cxn>
                <a:cxn ang="0">
                  <a:pos x="0" y="57"/>
                </a:cxn>
                <a:cxn ang="0">
                  <a:pos x="0" y="71"/>
                </a:cxn>
                <a:cxn ang="0">
                  <a:pos x="0" y="88"/>
                </a:cxn>
                <a:cxn ang="0">
                  <a:pos x="0" y="102"/>
                </a:cxn>
                <a:cxn ang="0">
                  <a:pos x="0" y="121"/>
                </a:cxn>
                <a:cxn ang="0">
                  <a:pos x="0" y="137"/>
                </a:cxn>
                <a:cxn ang="0">
                  <a:pos x="0" y="156"/>
                </a:cxn>
                <a:cxn ang="0">
                  <a:pos x="0" y="173"/>
                </a:cxn>
                <a:cxn ang="0">
                  <a:pos x="0" y="192"/>
                </a:cxn>
                <a:cxn ang="0">
                  <a:pos x="0" y="211"/>
                </a:cxn>
                <a:cxn ang="0">
                  <a:pos x="0" y="230"/>
                </a:cxn>
                <a:cxn ang="0">
                  <a:pos x="0" y="249"/>
                </a:cxn>
                <a:cxn ang="0">
                  <a:pos x="0" y="265"/>
                </a:cxn>
                <a:cxn ang="0">
                  <a:pos x="0" y="284"/>
                </a:cxn>
                <a:cxn ang="0">
                  <a:pos x="0" y="301"/>
                </a:cxn>
                <a:cxn ang="0">
                  <a:pos x="0" y="318"/>
                </a:cxn>
                <a:cxn ang="0">
                  <a:pos x="0" y="332"/>
                </a:cxn>
                <a:cxn ang="0">
                  <a:pos x="0" y="346"/>
                </a:cxn>
                <a:cxn ang="0">
                  <a:pos x="0" y="360"/>
                </a:cxn>
                <a:cxn ang="0">
                  <a:pos x="0" y="372"/>
                </a:cxn>
                <a:cxn ang="0">
                  <a:pos x="0" y="384"/>
                </a:cxn>
                <a:cxn ang="0">
                  <a:pos x="0" y="394"/>
                </a:cxn>
                <a:cxn ang="0">
                  <a:pos x="0" y="405"/>
                </a:cxn>
                <a:cxn ang="0">
                  <a:pos x="0" y="413"/>
                </a:cxn>
                <a:cxn ang="0">
                  <a:pos x="0" y="415"/>
                </a:cxn>
                <a:cxn ang="0">
                  <a:pos x="10" y="420"/>
                </a:cxn>
                <a:cxn ang="0">
                  <a:pos x="19" y="422"/>
                </a:cxn>
                <a:cxn ang="0">
                  <a:pos x="29" y="417"/>
                </a:cxn>
                <a:cxn ang="0">
                  <a:pos x="31" y="405"/>
                </a:cxn>
                <a:cxn ang="0">
                  <a:pos x="31" y="391"/>
                </a:cxn>
                <a:cxn ang="0">
                  <a:pos x="31" y="377"/>
                </a:cxn>
                <a:cxn ang="0">
                  <a:pos x="31" y="365"/>
                </a:cxn>
                <a:cxn ang="0">
                  <a:pos x="31" y="353"/>
                </a:cxn>
                <a:cxn ang="0">
                  <a:pos x="31" y="341"/>
                </a:cxn>
                <a:cxn ang="0">
                  <a:pos x="31" y="325"/>
                </a:cxn>
                <a:cxn ang="0">
                  <a:pos x="31" y="308"/>
                </a:cxn>
                <a:cxn ang="0">
                  <a:pos x="31" y="294"/>
                </a:cxn>
                <a:cxn ang="0">
                  <a:pos x="31" y="275"/>
                </a:cxn>
                <a:cxn ang="0">
                  <a:pos x="33" y="258"/>
                </a:cxn>
                <a:cxn ang="0">
                  <a:pos x="33" y="239"/>
                </a:cxn>
                <a:cxn ang="0">
                  <a:pos x="33" y="220"/>
                </a:cxn>
                <a:cxn ang="0">
                  <a:pos x="33" y="204"/>
                </a:cxn>
                <a:cxn ang="0">
                  <a:pos x="33" y="185"/>
                </a:cxn>
                <a:cxn ang="0">
                  <a:pos x="33" y="166"/>
                </a:cxn>
                <a:cxn ang="0">
                  <a:pos x="33" y="147"/>
                </a:cxn>
                <a:cxn ang="0">
                  <a:pos x="33" y="130"/>
                </a:cxn>
                <a:cxn ang="0">
                  <a:pos x="36" y="114"/>
                </a:cxn>
                <a:cxn ang="0">
                  <a:pos x="36" y="97"/>
                </a:cxn>
                <a:cxn ang="0">
                  <a:pos x="36" y="80"/>
                </a:cxn>
                <a:cxn ang="0">
                  <a:pos x="36" y="66"/>
                </a:cxn>
                <a:cxn ang="0">
                  <a:pos x="38" y="52"/>
                </a:cxn>
                <a:cxn ang="0">
                  <a:pos x="38" y="40"/>
                </a:cxn>
                <a:cxn ang="0">
                  <a:pos x="38" y="26"/>
                </a:cxn>
                <a:cxn ang="0">
                  <a:pos x="38" y="9"/>
                </a:cxn>
                <a:cxn ang="0">
                  <a:pos x="38" y="0"/>
                </a:cxn>
                <a:cxn ang="0">
                  <a:pos x="0" y="0"/>
                </a:cxn>
              </a:cxnLst>
              <a:rect l="0" t="0" r="r" b="b"/>
              <a:pathLst>
                <a:path w="38" h="422">
                  <a:moveTo>
                    <a:pt x="0" y="0"/>
                  </a:moveTo>
                  <a:lnTo>
                    <a:pt x="0" y="4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0" y="45"/>
                  </a:lnTo>
                  <a:lnTo>
                    <a:pt x="0" y="52"/>
                  </a:lnTo>
                  <a:lnTo>
                    <a:pt x="0" y="57"/>
                  </a:lnTo>
                  <a:lnTo>
                    <a:pt x="0" y="64"/>
                  </a:lnTo>
                  <a:lnTo>
                    <a:pt x="0" y="71"/>
                  </a:lnTo>
                  <a:lnTo>
                    <a:pt x="0" y="80"/>
                  </a:lnTo>
                  <a:lnTo>
                    <a:pt x="0" y="88"/>
                  </a:lnTo>
                  <a:lnTo>
                    <a:pt x="0" y="95"/>
                  </a:lnTo>
                  <a:lnTo>
                    <a:pt x="0" y="102"/>
                  </a:lnTo>
                  <a:lnTo>
                    <a:pt x="0" y="111"/>
                  </a:lnTo>
                  <a:lnTo>
                    <a:pt x="0" y="121"/>
                  </a:lnTo>
                  <a:lnTo>
                    <a:pt x="0" y="128"/>
                  </a:lnTo>
                  <a:lnTo>
                    <a:pt x="0" y="137"/>
                  </a:lnTo>
                  <a:lnTo>
                    <a:pt x="0" y="147"/>
                  </a:lnTo>
                  <a:lnTo>
                    <a:pt x="0" y="156"/>
                  </a:lnTo>
                  <a:lnTo>
                    <a:pt x="0" y="163"/>
                  </a:lnTo>
                  <a:lnTo>
                    <a:pt x="0" y="173"/>
                  </a:lnTo>
                  <a:lnTo>
                    <a:pt x="0" y="182"/>
                  </a:lnTo>
                  <a:lnTo>
                    <a:pt x="0" y="192"/>
                  </a:lnTo>
                  <a:lnTo>
                    <a:pt x="0" y="201"/>
                  </a:lnTo>
                  <a:lnTo>
                    <a:pt x="0" y="211"/>
                  </a:lnTo>
                  <a:lnTo>
                    <a:pt x="0" y="220"/>
                  </a:lnTo>
                  <a:lnTo>
                    <a:pt x="0" y="230"/>
                  </a:lnTo>
                  <a:lnTo>
                    <a:pt x="0" y="239"/>
                  </a:lnTo>
                  <a:lnTo>
                    <a:pt x="0" y="249"/>
                  </a:lnTo>
                  <a:lnTo>
                    <a:pt x="0" y="258"/>
                  </a:lnTo>
                  <a:lnTo>
                    <a:pt x="0" y="265"/>
                  </a:lnTo>
                  <a:lnTo>
                    <a:pt x="0" y="275"/>
                  </a:lnTo>
                  <a:lnTo>
                    <a:pt x="0" y="284"/>
                  </a:lnTo>
                  <a:lnTo>
                    <a:pt x="0" y="294"/>
                  </a:lnTo>
                  <a:lnTo>
                    <a:pt x="0" y="301"/>
                  </a:lnTo>
                  <a:lnTo>
                    <a:pt x="0" y="308"/>
                  </a:lnTo>
                  <a:lnTo>
                    <a:pt x="0" y="318"/>
                  </a:lnTo>
                  <a:lnTo>
                    <a:pt x="0" y="325"/>
                  </a:lnTo>
                  <a:lnTo>
                    <a:pt x="0" y="332"/>
                  </a:lnTo>
                  <a:lnTo>
                    <a:pt x="0" y="339"/>
                  </a:lnTo>
                  <a:lnTo>
                    <a:pt x="0" y="346"/>
                  </a:lnTo>
                  <a:lnTo>
                    <a:pt x="0" y="356"/>
                  </a:lnTo>
                  <a:lnTo>
                    <a:pt x="0" y="360"/>
                  </a:lnTo>
                  <a:lnTo>
                    <a:pt x="0" y="367"/>
                  </a:lnTo>
                  <a:lnTo>
                    <a:pt x="0" y="372"/>
                  </a:lnTo>
                  <a:lnTo>
                    <a:pt x="0" y="379"/>
                  </a:lnTo>
                  <a:lnTo>
                    <a:pt x="0" y="384"/>
                  </a:lnTo>
                  <a:lnTo>
                    <a:pt x="0" y="389"/>
                  </a:lnTo>
                  <a:lnTo>
                    <a:pt x="0" y="394"/>
                  </a:lnTo>
                  <a:lnTo>
                    <a:pt x="0" y="398"/>
                  </a:lnTo>
                  <a:lnTo>
                    <a:pt x="0" y="405"/>
                  </a:lnTo>
                  <a:lnTo>
                    <a:pt x="0" y="410"/>
                  </a:lnTo>
                  <a:lnTo>
                    <a:pt x="0" y="413"/>
                  </a:lnTo>
                  <a:lnTo>
                    <a:pt x="0" y="415"/>
                  </a:lnTo>
                  <a:lnTo>
                    <a:pt x="0" y="415"/>
                  </a:lnTo>
                  <a:lnTo>
                    <a:pt x="5" y="417"/>
                  </a:lnTo>
                  <a:lnTo>
                    <a:pt x="10" y="420"/>
                  </a:lnTo>
                  <a:lnTo>
                    <a:pt x="14" y="422"/>
                  </a:lnTo>
                  <a:lnTo>
                    <a:pt x="19" y="422"/>
                  </a:lnTo>
                  <a:lnTo>
                    <a:pt x="24" y="422"/>
                  </a:lnTo>
                  <a:lnTo>
                    <a:pt x="29" y="417"/>
                  </a:lnTo>
                  <a:lnTo>
                    <a:pt x="31" y="410"/>
                  </a:lnTo>
                  <a:lnTo>
                    <a:pt x="31" y="405"/>
                  </a:lnTo>
                  <a:lnTo>
                    <a:pt x="31" y="401"/>
                  </a:lnTo>
                  <a:lnTo>
                    <a:pt x="31" y="391"/>
                  </a:lnTo>
                  <a:lnTo>
                    <a:pt x="31" y="384"/>
                  </a:lnTo>
                  <a:lnTo>
                    <a:pt x="31" y="377"/>
                  </a:lnTo>
                  <a:lnTo>
                    <a:pt x="31" y="372"/>
                  </a:lnTo>
                  <a:lnTo>
                    <a:pt x="31" y="365"/>
                  </a:lnTo>
                  <a:lnTo>
                    <a:pt x="31" y="360"/>
                  </a:lnTo>
                  <a:lnTo>
                    <a:pt x="31" y="353"/>
                  </a:lnTo>
                  <a:lnTo>
                    <a:pt x="31" y="346"/>
                  </a:lnTo>
                  <a:lnTo>
                    <a:pt x="31" y="341"/>
                  </a:lnTo>
                  <a:lnTo>
                    <a:pt x="31" y="334"/>
                  </a:lnTo>
                  <a:lnTo>
                    <a:pt x="31" y="325"/>
                  </a:lnTo>
                  <a:lnTo>
                    <a:pt x="31" y="318"/>
                  </a:lnTo>
                  <a:lnTo>
                    <a:pt x="31" y="308"/>
                  </a:lnTo>
                  <a:lnTo>
                    <a:pt x="31" y="301"/>
                  </a:lnTo>
                  <a:lnTo>
                    <a:pt x="31" y="294"/>
                  </a:lnTo>
                  <a:lnTo>
                    <a:pt x="31" y="284"/>
                  </a:lnTo>
                  <a:lnTo>
                    <a:pt x="31" y="275"/>
                  </a:lnTo>
                  <a:lnTo>
                    <a:pt x="33" y="268"/>
                  </a:lnTo>
                  <a:lnTo>
                    <a:pt x="33" y="258"/>
                  </a:lnTo>
                  <a:lnTo>
                    <a:pt x="33" y="249"/>
                  </a:lnTo>
                  <a:lnTo>
                    <a:pt x="33" y="239"/>
                  </a:lnTo>
                  <a:lnTo>
                    <a:pt x="33" y="230"/>
                  </a:lnTo>
                  <a:lnTo>
                    <a:pt x="33" y="220"/>
                  </a:lnTo>
                  <a:lnTo>
                    <a:pt x="33" y="213"/>
                  </a:lnTo>
                  <a:lnTo>
                    <a:pt x="33" y="204"/>
                  </a:lnTo>
                  <a:lnTo>
                    <a:pt x="33" y="194"/>
                  </a:lnTo>
                  <a:lnTo>
                    <a:pt x="33" y="185"/>
                  </a:lnTo>
                  <a:lnTo>
                    <a:pt x="33" y="175"/>
                  </a:lnTo>
                  <a:lnTo>
                    <a:pt x="33" y="166"/>
                  </a:lnTo>
                  <a:lnTo>
                    <a:pt x="33" y="156"/>
                  </a:lnTo>
                  <a:lnTo>
                    <a:pt x="33" y="147"/>
                  </a:lnTo>
                  <a:lnTo>
                    <a:pt x="33" y="140"/>
                  </a:lnTo>
                  <a:lnTo>
                    <a:pt x="33" y="130"/>
                  </a:lnTo>
                  <a:lnTo>
                    <a:pt x="36" y="123"/>
                  </a:lnTo>
                  <a:lnTo>
                    <a:pt x="36" y="114"/>
                  </a:lnTo>
                  <a:lnTo>
                    <a:pt x="36" y="104"/>
                  </a:lnTo>
                  <a:lnTo>
                    <a:pt x="36" y="97"/>
                  </a:lnTo>
                  <a:lnTo>
                    <a:pt x="36" y="88"/>
                  </a:lnTo>
                  <a:lnTo>
                    <a:pt x="36" y="80"/>
                  </a:lnTo>
                  <a:lnTo>
                    <a:pt x="36" y="73"/>
                  </a:lnTo>
                  <a:lnTo>
                    <a:pt x="36" y="66"/>
                  </a:lnTo>
                  <a:lnTo>
                    <a:pt x="38" y="59"/>
                  </a:lnTo>
                  <a:lnTo>
                    <a:pt x="38" y="52"/>
                  </a:lnTo>
                  <a:lnTo>
                    <a:pt x="38" y="47"/>
                  </a:lnTo>
                  <a:lnTo>
                    <a:pt x="38" y="40"/>
                  </a:lnTo>
                  <a:lnTo>
                    <a:pt x="38" y="35"/>
                  </a:lnTo>
                  <a:lnTo>
                    <a:pt x="38" y="26"/>
                  </a:lnTo>
                  <a:lnTo>
                    <a:pt x="38" y="16"/>
                  </a:lnTo>
                  <a:lnTo>
                    <a:pt x="38" y="9"/>
                  </a:lnTo>
                  <a:lnTo>
                    <a:pt x="38" y="4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auto">
            <a:xfrm>
              <a:off x="842" y="935"/>
              <a:ext cx="740" cy="389"/>
            </a:xfrm>
            <a:custGeom>
              <a:avLst/>
              <a:gdLst/>
              <a:ahLst/>
              <a:cxnLst>
                <a:cxn ang="0">
                  <a:pos x="665" y="64"/>
                </a:cxn>
                <a:cxn ang="0">
                  <a:pos x="634" y="59"/>
                </a:cxn>
                <a:cxn ang="0">
                  <a:pos x="594" y="52"/>
                </a:cxn>
                <a:cxn ang="0">
                  <a:pos x="539" y="47"/>
                </a:cxn>
                <a:cxn ang="0">
                  <a:pos x="478" y="42"/>
                </a:cxn>
                <a:cxn ang="0">
                  <a:pos x="414" y="42"/>
                </a:cxn>
                <a:cxn ang="0">
                  <a:pos x="345" y="47"/>
                </a:cxn>
                <a:cxn ang="0">
                  <a:pos x="277" y="57"/>
                </a:cxn>
                <a:cxn ang="0">
                  <a:pos x="210" y="78"/>
                </a:cxn>
                <a:cxn ang="0">
                  <a:pos x="151" y="107"/>
                </a:cxn>
                <a:cxn ang="0">
                  <a:pos x="99" y="147"/>
                </a:cxn>
                <a:cxn ang="0">
                  <a:pos x="57" y="201"/>
                </a:cxn>
                <a:cxn ang="0">
                  <a:pos x="40" y="246"/>
                </a:cxn>
                <a:cxn ang="0">
                  <a:pos x="50" y="277"/>
                </a:cxn>
                <a:cxn ang="0">
                  <a:pos x="78" y="308"/>
                </a:cxn>
                <a:cxn ang="0">
                  <a:pos x="109" y="325"/>
                </a:cxn>
                <a:cxn ang="0">
                  <a:pos x="142" y="337"/>
                </a:cxn>
                <a:cxn ang="0">
                  <a:pos x="182" y="346"/>
                </a:cxn>
                <a:cxn ang="0">
                  <a:pos x="229" y="351"/>
                </a:cxn>
                <a:cxn ang="0">
                  <a:pos x="291" y="351"/>
                </a:cxn>
                <a:cxn ang="0">
                  <a:pos x="362" y="348"/>
                </a:cxn>
                <a:cxn ang="0">
                  <a:pos x="433" y="337"/>
                </a:cxn>
                <a:cxn ang="0">
                  <a:pos x="494" y="325"/>
                </a:cxn>
                <a:cxn ang="0">
                  <a:pos x="546" y="313"/>
                </a:cxn>
                <a:cxn ang="0">
                  <a:pos x="591" y="301"/>
                </a:cxn>
                <a:cxn ang="0">
                  <a:pos x="629" y="287"/>
                </a:cxn>
                <a:cxn ang="0">
                  <a:pos x="658" y="275"/>
                </a:cxn>
                <a:cxn ang="0">
                  <a:pos x="693" y="254"/>
                </a:cxn>
                <a:cxn ang="0">
                  <a:pos x="719" y="235"/>
                </a:cxn>
                <a:cxn ang="0">
                  <a:pos x="740" y="265"/>
                </a:cxn>
                <a:cxn ang="0">
                  <a:pos x="717" y="282"/>
                </a:cxn>
                <a:cxn ang="0">
                  <a:pos x="681" y="306"/>
                </a:cxn>
                <a:cxn ang="0">
                  <a:pos x="643" y="322"/>
                </a:cxn>
                <a:cxn ang="0">
                  <a:pos x="610" y="337"/>
                </a:cxn>
                <a:cxn ang="0">
                  <a:pos x="570" y="348"/>
                </a:cxn>
                <a:cxn ang="0">
                  <a:pos x="527" y="360"/>
                </a:cxn>
                <a:cxn ang="0">
                  <a:pos x="475" y="370"/>
                </a:cxn>
                <a:cxn ang="0">
                  <a:pos x="419" y="379"/>
                </a:cxn>
                <a:cxn ang="0">
                  <a:pos x="352" y="384"/>
                </a:cxn>
                <a:cxn ang="0">
                  <a:pos x="291" y="389"/>
                </a:cxn>
                <a:cxn ang="0">
                  <a:pos x="239" y="389"/>
                </a:cxn>
                <a:cxn ang="0">
                  <a:pos x="194" y="386"/>
                </a:cxn>
                <a:cxn ang="0">
                  <a:pos x="156" y="382"/>
                </a:cxn>
                <a:cxn ang="0">
                  <a:pos x="123" y="375"/>
                </a:cxn>
                <a:cxn ang="0">
                  <a:pos x="97" y="365"/>
                </a:cxn>
                <a:cxn ang="0">
                  <a:pos x="61" y="344"/>
                </a:cxn>
                <a:cxn ang="0">
                  <a:pos x="33" y="311"/>
                </a:cxn>
                <a:cxn ang="0">
                  <a:pos x="12" y="273"/>
                </a:cxn>
                <a:cxn ang="0">
                  <a:pos x="0" y="237"/>
                </a:cxn>
                <a:cxn ang="0">
                  <a:pos x="2" y="209"/>
                </a:cxn>
                <a:cxn ang="0">
                  <a:pos x="17" y="178"/>
                </a:cxn>
                <a:cxn ang="0">
                  <a:pos x="43" y="144"/>
                </a:cxn>
                <a:cxn ang="0">
                  <a:pos x="78" y="111"/>
                </a:cxn>
                <a:cxn ang="0">
                  <a:pos x="123" y="80"/>
                </a:cxn>
                <a:cxn ang="0">
                  <a:pos x="180" y="52"/>
                </a:cxn>
                <a:cxn ang="0">
                  <a:pos x="241" y="28"/>
                </a:cxn>
                <a:cxn ang="0">
                  <a:pos x="312" y="9"/>
                </a:cxn>
                <a:cxn ang="0">
                  <a:pos x="393" y="2"/>
                </a:cxn>
                <a:cxn ang="0">
                  <a:pos x="478" y="0"/>
                </a:cxn>
                <a:cxn ang="0">
                  <a:pos x="570" y="9"/>
                </a:cxn>
                <a:cxn ang="0">
                  <a:pos x="672" y="33"/>
                </a:cxn>
              </a:cxnLst>
              <a:rect l="0" t="0" r="r" b="b"/>
              <a:pathLst>
                <a:path w="740" h="389">
                  <a:moveTo>
                    <a:pt x="679" y="69"/>
                  </a:moveTo>
                  <a:lnTo>
                    <a:pt x="676" y="66"/>
                  </a:lnTo>
                  <a:lnTo>
                    <a:pt x="672" y="66"/>
                  </a:lnTo>
                  <a:lnTo>
                    <a:pt x="667" y="66"/>
                  </a:lnTo>
                  <a:lnTo>
                    <a:pt x="665" y="64"/>
                  </a:lnTo>
                  <a:lnTo>
                    <a:pt x="660" y="64"/>
                  </a:lnTo>
                  <a:lnTo>
                    <a:pt x="655" y="64"/>
                  </a:lnTo>
                  <a:lnTo>
                    <a:pt x="648" y="61"/>
                  </a:lnTo>
                  <a:lnTo>
                    <a:pt x="643" y="61"/>
                  </a:lnTo>
                  <a:lnTo>
                    <a:pt x="634" y="59"/>
                  </a:lnTo>
                  <a:lnTo>
                    <a:pt x="629" y="57"/>
                  </a:lnTo>
                  <a:lnTo>
                    <a:pt x="620" y="57"/>
                  </a:lnTo>
                  <a:lnTo>
                    <a:pt x="610" y="54"/>
                  </a:lnTo>
                  <a:lnTo>
                    <a:pt x="603" y="54"/>
                  </a:lnTo>
                  <a:lnTo>
                    <a:pt x="594" y="52"/>
                  </a:lnTo>
                  <a:lnTo>
                    <a:pt x="584" y="52"/>
                  </a:lnTo>
                  <a:lnTo>
                    <a:pt x="572" y="50"/>
                  </a:lnTo>
                  <a:lnTo>
                    <a:pt x="563" y="47"/>
                  </a:lnTo>
                  <a:lnTo>
                    <a:pt x="551" y="47"/>
                  </a:lnTo>
                  <a:lnTo>
                    <a:pt x="539" y="47"/>
                  </a:lnTo>
                  <a:lnTo>
                    <a:pt x="527" y="45"/>
                  </a:lnTo>
                  <a:lnTo>
                    <a:pt x="516" y="45"/>
                  </a:lnTo>
                  <a:lnTo>
                    <a:pt x="504" y="45"/>
                  </a:lnTo>
                  <a:lnTo>
                    <a:pt x="492" y="42"/>
                  </a:lnTo>
                  <a:lnTo>
                    <a:pt x="478" y="42"/>
                  </a:lnTo>
                  <a:lnTo>
                    <a:pt x="466" y="42"/>
                  </a:lnTo>
                  <a:lnTo>
                    <a:pt x="454" y="42"/>
                  </a:lnTo>
                  <a:lnTo>
                    <a:pt x="440" y="42"/>
                  </a:lnTo>
                  <a:lnTo>
                    <a:pt x="428" y="42"/>
                  </a:lnTo>
                  <a:lnTo>
                    <a:pt x="414" y="42"/>
                  </a:lnTo>
                  <a:lnTo>
                    <a:pt x="402" y="42"/>
                  </a:lnTo>
                  <a:lnTo>
                    <a:pt x="388" y="42"/>
                  </a:lnTo>
                  <a:lnTo>
                    <a:pt x="374" y="42"/>
                  </a:lnTo>
                  <a:lnTo>
                    <a:pt x="357" y="45"/>
                  </a:lnTo>
                  <a:lnTo>
                    <a:pt x="345" y="47"/>
                  </a:lnTo>
                  <a:lnTo>
                    <a:pt x="331" y="47"/>
                  </a:lnTo>
                  <a:lnTo>
                    <a:pt x="317" y="50"/>
                  </a:lnTo>
                  <a:lnTo>
                    <a:pt x="305" y="52"/>
                  </a:lnTo>
                  <a:lnTo>
                    <a:pt x="291" y="57"/>
                  </a:lnTo>
                  <a:lnTo>
                    <a:pt x="277" y="57"/>
                  </a:lnTo>
                  <a:lnTo>
                    <a:pt x="263" y="61"/>
                  </a:lnTo>
                  <a:lnTo>
                    <a:pt x="248" y="64"/>
                  </a:lnTo>
                  <a:lnTo>
                    <a:pt x="237" y="69"/>
                  </a:lnTo>
                  <a:lnTo>
                    <a:pt x="222" y="73"/>
                  </a:lnTo>
                  <a:lnTo>
                    <a:pt x="210" y="78"/>
                  </a:lnTo>
                  <a:lnTo>
                    <a:pt x="199" y="83"/>
                  </a:lnTo>
                  <a:lnTo>
                    <a:pt x="187" y="90"/>
                  </a:lnTo>
                  <a:lnTo>
                    <a:pt x="175" y="95"/>
                  </a:lnTo>
                  <a:lnTo>
                    <a:pt x="161" y="99"/>
                  </a:lnTo>
                  <a:lnTo>
                    <a:pt x="151" y="107"/>
                  </a:lnTo>
                  <a:lnTo>
                    <a:pt x="140" y="114"/>
                  </a:lnTo>
                  <a:lnTo>
                    <a:pt x="128" y="121"/>
                  </a:lnTo>
                  <a:lnTo>
                    <a:pt x="118" y="130"/>
                  </a:lnTo>
                  <a:lnTo>
                    <a:pt x="106" y="137"/>
                  </a:lnTo>
                  <a:lnTo>
                    <a:pt x="99" y="147"/>
                  </a:lnTo>
                  <a:lnTo>
                    <a:pt x="90" y="156"/>
                  </a:lnTo>
                  <a:lnTo>
                    <a:pt x="80" y="166"/>
                  </a:lnTo>
                  <a:lnTo>
                    <a:pt x="73" y="178"/>
                  </a:lnTo>
                  <a:lnTo>
                    <a:pt x="64" y="190"/>
                  </a:lnTo>
                  <a:lnTo>
                    <a:pt x="57" y="201"/>
                  </a:lnTo>
                  <a:lnTo>
                    <a:pt x="50" y="213"/>
                  </a:lnTo>
                  <a:lnTo>
                    <a:pt x="45" y="228"/>
                  </a:lnTo>
                  <a:lnTo>
                    <a:pt x="40" y="242"/>
                  </a:lnTo>
                  <a:lnTo>
                    <a:pt x="40" y="242"/>
                  </a:lnTo>
                  <a:lnTo>
                    <a:pt x="40" y="246"/>
                  </a:lnTo>
                  <a:lnTo>
                    <a:pt x="40" y="251"/>
                  </a:lnTo>
                  <a:lnTo>
                    <a:pt x="45" y="263"/>
                  </a:lnTo>
                  <a:lnTo>
                    <a:pt x="45" y="265"/>
                  </a:lnTo>
                  <a:lnTo>
                    <a:pt x="47" y="273"/>
                  </a:lnTo>
                  <a:lnTo>
                    <a:pt x="50" y="277"/>
                  </a:lnTo>
                  <a:lnTo>
                    <a:pt x="54" y="282"/>
                  </a:lnTo>
                  <a:lnTo>
                    <a:pt x="59" y="289"/>
                  </a:lnTo>
                  <a:lnTo>
                    <a:pt x="64" y="296"/>
                  </a:lnTo>
                  <a:lnTo>
                    <a:pt x="69" y="301"/>
                  </a:lnTo>
                  <a:lnTo>
                    <a:pt x="78" y="308"/>
                  </a:lnTo>
                  <a:lnTo>
                    <a:pt x="85" y="313"/>
                  </a:lnTo>
                  <a:lnTo>
                    <a:pt x="95" y="318"/>
                  </a:lnTo>
                  <a:lnTo>
                    <a:pt x="97" y="320"/>
                  </a:lnTo>
                  <a:lnTo>
                    <a:pt x="104" y="322"/>
                  </a:lnTo>
                  <a:lnTo>
                    <a:pt x="109" y="325"/>
                  </a:lnTo>
                  <a:lnTo>
                    <a:pt x="116" y="330"/>
                  </a:lnTo>
                  <a:lnTo>
                    <a:pt x="121" y="330"/>
                  </a:lnTo>
                  <a:lnTo>
                    <a:pt x="125" y="332"/>
                  </a:lnTo>
                  <a:lnTo>
                    <a:pt x="132" y="334"/>
                  </a:lnTo>
                  <a:lnTo>
                    <a:pt x="142" y="337"/>
                  </a:lnTo>
                  <a:lnTo>
                    <a:pt x="149" y="339"/>
                  </a:lnTo>
                  <a:lnTo>
                    <a:pt x="156" y="341"/>
                  </a:lnTo>
                  <a:lnTo>
                    <a:pt x="166" y="344"/>
                  </a:lnTo>
                  <a:lnTo>
                    <a:pt x="173" y="346"/>
                  </a:lnTo>
                  <a:lnTo>
                    <a:pt x="182" y="346"/>
                  </a:lnTo>
                  <a:lnTo>
                    <a:pt x="189" y="348"/>
                  </a:lnTo>
                  <a:lnTo>
                    <a:pt x="199" y="348"/>
                  </a:lnTo>
                  <a:lnTo>
                    <a:pt x="210" y="351"/>
                  </a:lnTo>
                  <a:lnTo>
                    <a:pt x="220" y="351"/>
                  </a:lnTo>
                  <a:lnTo>
                    <a:pt x="229" y="351"/>
                  </a:lnTo>
                  <a:lnTo>
                    <a:pt x="241" y="351"/>
                  </a:lnTo>
                  <a:lnTo>
                    <a:pt x="253" y="353"/>
                  </a:lnTo>
                  <a:lnTo>
                    <a:pt x="265" y="351"/>
                  </a:lnTo>
                  <a:lnTo>
                    <a:pt x="277" y="351"/>
                  </a:lnTo>
                  <a:lnTo>
                    <a:pt x="291" y="351"/>
                  </a:lnTo>
                  <a:lnTo>
                    <a:pt x="305" y="351"/>
                  </a:lnTo>
                  <a:lnTo>
                    <a:pt x="317" y="351"/>
                  </a:lnTo>
                  <a:lnTo>
                    <a:pt x="331" y="348"/>
                  </a:lnTo>
                  <a:lnTo>
                    <a:pt x="345" y="348"/>
                  </a:lnTo>
                  <a:lnTo>
                    <a:pt x="362" y="348"/>
                  </a:lnTo>
                  <a:lnTo>
                    <a:pt x="376" y="344"/>
                  </a:lnTo>
                  <a:lnTo>
                    <a:pt x="390" y="344"/>
                  </a:lnTo>
                  <a:lnTo>
                    <a:pt x="404" y="341"/>
                  </a:lnTo>
                  <a:lnTo>
                    <a:pt x="419" y="339"/>
                  </a:lnTo>
                  <a:lnTo>
                    <a:pt x="433" y="337"/>
                  </a:lnTo>
                  <a:lnTo>
                    <a:pt x="445" y="334"/>
                  </a:lnTo>
                  <a:lnTo>
                    <a:pt x="459" y="332"/>
                  </a:lnTo>
                  <a:lnTo>
                    <a:pt x="471" y="330"/>
                  </a:lnTo>
                  <a:lnTo>
                    <a:pt x="482" y="327"/>
                  </a:lnTo>
                  <a:lnTo>
                    <a:pt x="494" y="325"/>
                  </a:lnTo>
                  <a:lnTo>
                    <a:pt x="506" y="322"/>
                  </a:lnTo>
                  <a:lnTo>
                    <a:pt x="518" y="320"/>
                  </a:lnTo>
                  <a:lnTo>
                    <a:pt x="527" y="318"/>
                  </a:lnTo>
                  <a:lnTo>
                    <a:pt x="537" y="315"/>
                  </a:lnTo>
                  <a:lnTo>
                    <a:pt x="546" y="313"/>
                  </a:lnTo>
                  <a:lnTo>
                    <a:pt x="556" y="311"/>
                  </a:lnTo>
                  <a:lnTo>
                    <a:pt x="565" y="308"/>
                  </a:lnTo>
                  <a:lnTo>
                    <a:pt x="575" y="306"/>
                  </a:lnTo>
                  <a:lnTo>
                    <a:pt x="582" y="303"/>
                  </a:lnTo>
                  <a:lnTo>
                    <a:pt x="591" y="301"/>
                  </a:lnTo>
                  <a:lnTo>
                    <a:pt x="598" y="299"/>
                  </a:lnTo>
                  <a:lnTo>
                    <a:pt x="605" y="296"/>
                  </a:lnTo>
                  <a:lnTo>
                    <a:pt x="615" y="292"/>
                  </a:lnTo>
                  <a:lnTo>
                    <a:pt x="622" y="292"/>
                  </a:lnTo>
                  <a:lnTo>
                    <a:pt x="629" y="287"/>
                  </a:lnTo>
                  <a:lnTo>
                    <a:pt x="634" y="284"/>
                  </a:lnTo>
                  <a:lnTo>
                    <a:pt x="641" y="282"/>
                  </a:lnTo>
                  <a:lnTo>
                    <a:pt x="648" y="280"/>
                  </a:lnTo>
                  <a:lnTo>
                    <a:pt x="653" y="277"/>
                  </a:lnTo>
                  <a:lnTo>
                    <a:pt x="658" y="275"/>
                  </a:lnTo>
                  <a:lnTo>
                    <a:pt x="662" y="273"/>
                  </a:lnTo>
                  <a:lnTo>
                    <a:pt x="669" y="270"/>
                  </a:lnTo>
                  <a:lnTo>
                    <a:pt x="676" y="263"/>
                  </a:lnTo>
                  <a:lnTo>
                    <a:pt x="686" y="258"/>
                  </a:lnTo>
                  <a:lnTo>
                    <a:pt x="693" y="254"/>
                  </a:lnTo>
                  <a:lnTo>
                    <a:pt x="700" y="249"/>
                  </a:lnTo>
                  <a:lnTo>
                    <a:pt x="705" y="244"/>
                  </a:lnTo>
                  <a:lnTo>
                    <a:pt x="710" y="242"/>
                  </a:lnTo>
                  <a:lnTo>
                    <a:pt x="714" y="237"/>
                  </a:lnTo>
                  <a:lnTo>
                    <a:pt x="719" y="235"/>
                  </a:lnTo>
                  <a:lnTo>
                    <a:pt x="724" y="228"/>
                  </a:lnTo>
                  <a:lnTo>
                    <a:pt x="728" y="223"/>
                  </a:lnTo>
                  <a:lnTo>
                    <a:pt x="731" y="220"/>
                  </a:lnTo>
                  <a:lnTo>
                    <a:pt x="731" y="220"/>
                  </a:lnTo>
                  <a:lnTo>
                    <a:pt x="740" y="265"/>
                  </a:lnTo>
                  <a:lnTo>
                    <a:pt x="738" y="265"/>
                  </a:lnTo>
                  <a:lnTo>
                    <a:pt x="733" y="268"/>
                  </a:lnTo>
                  <a:lnTo>
                    <a:pt x="728" y="273"/>
                  </a:lnTo>
                  <a:lnTo>
                    <a:pt x="721" y="280"/>
                  </a:lnTo>
                  <a:lnTo>
                    <a:pt x="717" y="282"/>
                  </a:lnTo>
                  <a:lnTo>
                    <a:pt x="710" y="287"/>
                  </a:lnTo>
                  <a:lnTo>
                    <a:pt x="702" y="292"/>
                  </a:lnTo>
                  <a:lnTo>
                    <a:pt x="695" y="296"/>
                  </a:lnTo>
                  <a:lnTo>
                    <a:pt x="688" y="301"/>
                  </a:lnTo>
                  <a:lnTo>
                    <a:pt x="681" y="306"/>
                  </a:lnTo>
                  <a:lnTo>
                    <a:pt x="672" y="311"/>
                  </a:lnTo>
                  <a:lnTo>
                    <a:pt x="662" y="315"/>
                  </a:lnTo>
                  <a:lnTo>
                    <a:pt x="655" y="318"/>
                  </a:lnTo>
                  <a:lnTo>
                    <a:pt x="648" y="320"/>
                  </a:lnTo>
                  <a:lnTo>
                    <a:pt x="643" y="322"/>
                  </a:lnTo>
                  <a:lnTo>
                    <a:pt x="639" y="325"/>
                  </a:lnTo>
                  <a:lnTo>
                    <a:pt x="631" y="327"/>
                  </a:lnTo>
                  <a:lnTo>
                    <a:pt x="624" y="330"/>
                  </a:lnTo>
                  <a:lnTo>
                    <a:pt x="617" y="334"/>
                  </a:lnTo>
                  <a:lnTo>
                    <a:pt x="610" y="337"/>
                  </a:lnTo>
                  <a:lnTo>
                    <a:pt x="603" y="339"/>
                  </a:lnTo>
                  <a:lnTo>
                    <a:pt x="596" y="341"/>
                  </a:lnTo>
                  <a:lnTo>
                    <a:pt x="587" y="344"/>
                  </a:lnTo>
                  <a:lnTo>
                    <a:pt x="579" y="346"/>
                  </a:lnTo>
                  <a:lnTo>
                    <a:pt x="570" y="348"/>
                  </a:lnTo>
                  <a:lnTo>
                    <a:pt x="563" y="351"/>
                  </a:lnTo>
                  <a:lnTo>
                    <a:pt x="553" y="353"/>
                  </a:lnTo>
                  <a:lnTo>
                    <a:pt x="546" y="356"/>
                  </a:lnTo>
                  <a:lnTo>
                    <a:pt x="537" y="358"/>
                  </a:lnTo>
                  <a:lnTo>
                    <a:pt x="527" y="360"/>
                  </a:lnTo>
                  <a:lnTo>
                    <a:pt x="518" y="363"/>
                  </a:lnTo>
                  <a:lnTo>
                    <a:pt x="508" y="363"/>
                  </a:lnTo>
                  <a:lnTo>
                    <a:pt x="497" y="365"/>
                  </a:lnTo>
                  <a:lnTo>
                    <a:pt x="487" y="367"/>
                  </a:lnTo>
                  <a:lnTo>
                    <a:pt x="475" y="370"/>
                  </a:lnTo>
                  <a:lnTo>
                    <a:pt x="464" y="372"/>
                  </a:lnTo>
                  <a:lnTo>
                    <a:pt x="452" y="375"/>
                  </a:lnTo>
                  <a:lnTo>
                    <a:pt x="440" y="375"/>
                  </a:lnTo>
                  <a:lnTo>
                    <a:pt x="430" y="377"/>
                  </a:lnTo>
                  <a:lnTo>
                    <a:pt x="419" y="379"/>
                  </a:lnTo>
                  <a:lnTo>
                    <a:pt x="404" y="379"/>
                  </a:lnTo>
                  <a:lnTo>
                    <a:pt x="393" y="382"/>
                  </a:lnTo>
                  <a:lnTo>
                    <a:pt x="378" y="384"/>
                  </a:lnTo>
                  <a:lnTo>
                    <a:pt x="367" y="384"/>
                  </a:lnTo>
                  <a:lnTo>
                    <a:pt x="352" y="384"/>
                  </a:lnTo>
                  <a:lnTo>
                    <a:pt x="341" y="386"/>
                  </a:lnTo>
                  <a:lnTo>
                    <a:pt x="326" y="386"/>
                  </a:lnTo>
                  <a:lnTo>
                    <a:pt x="315" y="386"/>
                  </a:lnTo>
                  <a:lnTo>
                    <a:pt x="303" y="386"/>
                  </a:lnTo>
                  <a:lnTo>
                    <a:pt x="291" y="389"/>
                  </a:lnTo>
                  <a:lnTo>
                    <a:pt x="281" y="389"/>
                  </a:lnTo>
                  <a:lnTo>
                    <a:pt x="270" y="389"/>
                  </a:lnTo>
                  <a:lnTo>
                    <a:pt x="258" y="389"/>
                  </a:lnTo>
                  <a:lnTo>
                    <a:pt x="248" y="389"/>
                  </a:lnTo>
                  <a:lnTo>
                    <a:pt x="239" y="389"/>
                  </a:lnTo>
                  <a:lnTo>
                    <a:pt x="229" y="389"/>
                  </a:lnTo>
                  <a:lnTo>
                    <a:pt x="220" y="386"/>
                  </a:lnTo>
                  <a:lnTo>
                    <a:pt x="210" y="386"/>
                  </a:lnTo>
                  <a:lnTo>
                    <a:pt x="201" y="386"/>
                  </a:lnTo>
                  <a:lnTo>
                    <a:pt x="194" y="386"/>
                  </a:lnTo>
                  <a:lnTo>
                    <a:pt x="184" y="384"/>
                  </a:lnTo>
                  <a:lnTo>
                    <a:pt x="177" y="384"/>
                  </a:lnTo>
                  <a:lnTo>
                    <a:pt x="170" y="384"/>
                  </a:lnTo>
                  <a:lnTo>
                    <a:pt x="163" y="384"/>
                  </a:lnTo>
                  <a:lnTo>
                    <a:pt x="156" y="382"/>
                  </a:lnTo>
                  <a:lnTo>
                    <a:pt x="149" y="379"/>
                  </a:lnTo>
                  <a:lnTo>
                    <a:pt x="142" y="379"/>
                  </a:lnTo>
                  <a:lnTo>
                    <a:pt x="137" y="379"/>
                  </a:lnTo>
                  <a:lnTo>
                    <a:pt x="130" y="377"/>
                  </a:lnTo>
                  <a:lnTo>
                    <a:pt x="123" y="375"/>
                  </a:lnTo>
                  <a:lnTo>
                    <a:pt x="118" y="375"/>
                  </a:lnTo>
                  <a:lnTo>
                    <a:pt x="114" y="372"/>
                  </a:lnTo>
                  <a:lnTo>
                    <a:pt x="106" y="370"/>
                  </a:lnTo>
                  <a:lnTo>
                    <a:pt x="102" y="367"/>
                  </a:lnTo>
                  <a:lnTo>
                    <a:pt x="97" y="365"/>
                  </a:lnTo>
                  <a:lnTo>
                    <a:pt x="92" y="365"/>
                  </a:lnTo>
                  <a:lnTo>
                    <a:pt x="83" y="360"/>
                  </a:lnTo>
                  <a:lnTo>
                    <a:pt x="76" y="356"/>
                  </a:lnTo>
                  <a:lnTo>
                    <a:pt x="69" y="348"/>
                  </a:lnTo>
                  <a:lnTo>
                    <a:pt x="61" y="344"/>
                  </a:lnTo>
                  <a:lnTo>
                    <a:pt x="54" y="339"/>
                  </a:lnTo>
                  <a:lnTo>
                    <a:pt x="50" y="332"/>
                  </a:lnTo>
                  <a:lnTo>
                    <a:pt x="43" y="325"/>
                  </a:lnTo>
                  <a:lnTo>
                    <a:pt x="38" y="320"/>
                  </a:lnTo>
                  <a:lnTo>
                    <a:pt x="33" y="311"/>
                  </a:lnTo>
                  <a:lnTo>
                    <a:pt x="28" y="303"/>
                  </a:lnTo>
                  <a:lnTo>
                    <a:pt x="24" y="296"/>
                  </a:lnTo>
                  <a:lnTo>
                    <a:pt x="19" y="289"/>
                  </a:lnTo>
                  <a:lnTo>
                    <a:pt x="14" y="280"/>
                  </a:lnTo>
                  <a:lnTo>
                    <a:pt x="12" y="273"/>
                  </a:lnTo>
                  <a:lnTo>
                    <a:pt x="7" y="263"/>
                  </a:lnTo>
                  <a:lnTo>
                    <a:pt x="5" y="254"/>
                  </a:lnTo>
                  <a:lnTo>
                    <a:pt x="0" y="249"/>
                  </a:lnTo>
                  <a:lnTo>
                    <a:pt x="0" y="242"/>
                  </a:lnTo>
                  <a:lnTo>
                    <a:pt x="0" y="237"/>
                  </a:lnTo>
                  <a:lnTo>
                    <a:pt x="0" y="232"/>
                  </a:lnTo>
                  <a:lnTo>
                    <a:pt x="0" y="228"/>
                  </a:lnTo>
                  <a:lnTo>
                    <a:pt x="0" y="220"/>
                  </a:lnTo>
                  <a:lnTo>
                    <a:pt x="0" y="216"/>
                  </a:lnTo>
                  <a:lnTo>
                    <a:pt x="2" y="209"/>
                  </a:lnTo>
                  <a:lnTo>
                    <a:pt x="5" y="204"/>
                  </a:lnTo>
                  <a:lnTo>
                    <a:pt x="7" y="197"/>
                  </a:lnTo>
                  <a:lnTo>
                    <a:pt x="9" y="190"/>
                  </a:lnTo>
                  <a:lnTo>
                    <a:pt x="14" y="182"/>
                  </a:lnTo>
                  <a:lnTo>
                    <a:pt x="17" y="178"/>
                  </a:lnTo>
                  <a:lnTo>
                    <a:pt x="21" y="171"/>
                  </a:lnTo>
                  <a:lnTo>
                    <a:pt x="26" y="163"/>
                  </a:lnTo>
                  <a:lnTo>
                    <a:pt x="31" y="159"/>
                  </a:lnTo>
                  <a:lnTo>
                    <a:pt x="35" y="152"/>
                  </a:lnTo>
                  <a:lnTo>
                    <a:pt x="43" y="144"/>
                  </a:lnTo>
                  <a:lnTo>
                    <a:pt x="50" y="137"/>
                  </a:lnTo>
                  <a:lnTo>
                    <a:pt x="54" y="130"/>
                  </a:lnTo>
                  <a:lnTo>
                    <a:pt x="61" y="125"/>
                  </a:lnTo>
                  <a:lnTo>
                    <a:pt x="69" y="118"/>
                  </a:lnTo>
                  <a:lnTo>
                    <a:pt x="78" y="111"/>
                  </a:lnTo>
                  <a:lnTo>
                    <a:pt x="88" y="104"/>
                  </a:lnTo>
                  <a:lnTo>
                    <a:pt x="95" y="99"/>
                  </a:lnTo>
                  <a:lnTo>
                    <a:pt x="104" y="92"/>
                  </a:lnTo>
                  <a:lnTo>
                    <a:pt x="114" y="85"/>
                  </a:lnTo>
                  <a:lnTo>
                    <a:pt x="123" y="80"/>
                  </a:lnTo>
                  <a:lnTo>
                    <a:pt x="132" y="73"/>
                  </a:lnTo>
                  <a:lnTo>
                    <a:pt x="144" y="69"/>
                  </a:lnTo>
                  <a:lnTo>
                    <a:pt x="156" y="61"/>
                  </a:lnTo>
                  <a:lnTo>
                    <a:pt x="168" y="57"/>
                  </a:lnTo>
                  <a:lnTo>
                    <a:pt x="180" y="52"/>
                  </a:lnTo>
                  <a:lnTo>
                    <a:pt x="189" y="47"/>
                  </a:lnTo>
                  <a:lnTo>
                    <a:pt x="203" y="40"/>
                  </a:lnTo>
                  <a:lnTo>
                    <a:pt x="215" y="38"/>
                  </a:lnTo>
                  <a:lnTo>
                    <a:pt x="227" y="31"/>
                  </a:lnTo>
                  <a:lnTo>
                    <a:pt x="241" y="28"/>
                  </a:lnTo>
                  <a:lnTo>
                    <a:pt x="255" y="23"/>
                  </a:lnTo>
                  <a:lnTo>
                    <a:pt x="270" y="21"/>
                  </a:lnTo>
                  <a:lnTo>
                    <a:pt x="284" y="16"/>
                  </a:lnTo>
                  <a:lnTo>
                    <a:pt x="298" y="14"/>
                  </a:lnTo>
                  <a:lnTo>
                    <a:pt x="312" y="9"/>
                  </a:lnTo>
                  <a:lnTo>
                    <a:pt x="329" y="7"/>
                  </a:lnTo>
                  <a:lnTo>
                    <a:pt x="343" y="4"/>
                  </a:lnTo>
                  <a:lnTo>
                    <a:pt x="359" y="4"/>
                  </a:lnTo>
                  <a:lnTo>
                    <a:pt x="376" y="2"/>
                  </a:lnTo>
                  <a:lnTo>
                    <a:pt x="393" y="2"/>
                  </a:lnTo>
                  <a:lnTo>
                    <a:pt x="409" y="0"/>
                  </a:lnTo>
                  <a:lnTo>
                    <a:pt x="426" y="0"/>
                  </a:lnTo>
                  <a:lnTo>
                    <a:pt x="445" y="0"/>
                  </a:lnTo>
                  <a:lnTo>
                    <a:pt x="461" y="0"/>
                  </a:lnTo>
                  <a:lnTo>
                    <a:pt x="478" y="0"/>
                  </a:lnTo>
                  <a:lnTo>
                    <a:pt x="497" y="2"/>
                  </a:lnTo>
                  <a:lnTo>
                    <a:pt x="516" y="2"/>
                  </a:lnTo>
                  <a:lnTo>
                    <a:pt x="535" y="4"/>
                  </a:lnTo>
                  <a:lnTo>
                    <a:pt x="551" y="7"/>
                  </a:lnTo>
                  <a:lnTo>
                    <a:pt x="570" y="9"/>
                  </a:lnTo>
                  <a:lnTo>
                    <a:pt x="591" y="14"/>
                  </a:lnTo>
                  <a:lnTo>
                    <a:pt x="610" y="19"/>
                  </a:lnTo>
                  <a:lnTo>
                    <a:pt x="631" y="23"/>
                  </a:lnTo>
                  <a:lnTo>
                    <a:pt x="650" y="28"/>
                  </a:lnTo>
                  <a:lnTo>
                    <a:pt x="672" y="33"/>
                  </a:lnTo>
                  <a:lnTo>
                    <a:pt x="693" y="40"/>
                  </a:lnTo>
                  <a:lnTo>
                    <a:pt x="679" y="69"/>
                  </a:lnTo>
                  <a:lnTo>
                    <a:pt x="679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auto">
            <a:xfrm>
              <a:off x="1573" y="1023"/>
              <a:ext cx="45" cy="137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0" y="37"/>
                </a:cxn>
                <a:cxn ang="0">
                  <a:pos x="2" y="42"/>
                </a:cxn>
                <a:cxn ang="0">
                  <a:pos x="5" y="45"/>
                </a:cxn>
                <a:cxn ang="0">
                  <a:pos x="7" y="47"/>
                </a:cxn>
                <a:cxn ang="0">
                  <a:pos x="9" y="52"/>
                </a:cxn>
                <a:cxn ang="0">
                  <a:pos x="9" y="59"/>
                </a:cxn>
                <a:cxn ang="0">
                  <a:pos x="12" y="64"/>
                </a:cxn>
                <a:cxn ang="0">
                  <a:pos x="12" y="71"/>
                </a:cxn>
                <a:cxn ang="0">
                  <a:pos x="12" y="80"/>
                </a:cxn>
                <a:cxn ang="0">
                  <a:pos x="12" y="87"/>
                </a:cxn>
                <a:cxn ang="0">
                  <a:pos x="9" y="92"/>
                </a:cxn>
                <a:cxn ang="0">
                  <a:pos x="9" y="97"/>
                </a:cxn>
                <a:cxn ang="0">
                  <a:pos x="9" y="102"/>
                </a:cxn>
                <a:cxn ang="0">
                  <a:pos x="7" y="109"/>
                </a:cxn>
                <a:cxn ang="0">
                  <a:pos x="5" y="113"/>
                </a:cxn>
                <a:cxn ang="0">
                  <a:pos x="2" y="118"/>
                </a:cxn>
                <a:cxn ang="0">
                  <a:pos x="2" y="125"/>
                </a:cxn>
                <a:cxn ang="0">
                  <a:pos x="0" y="132"/>
                </a:cxn>
                <a:cxn ang="0">
                  <a:pos x="16" y="137"/>
                </a:cxn>
                <a:cxn ang="0">
                  <a:pos x="45" y="94"/>
                </a:cxn>
                <a:cxn ang="0">
                  <a:pos x="45" y="92"/>
                </a:cxn>
                <a:cxn ang="0">
                  <a:pos x="45" y="87"/>
                </a:cxn>
                <a:cxn ang="0">
                  <a:pos x="45" y="80"/>
                </a:cxn>
                <a:cxn ang="0">
                  <a:pos x="45" y="75"/>
                </a:cxn>
                <a:cxn ang="0">
                  <a:pos x="45" y="71"/>
                </a:cxn>
                <a:cxn ang="0">
                  <a:pos x="45" y="64"/>
                </a:cxn>
                <a:cxn ang="0">
                  <a:pos x="42" y="56"/>
                </a:cxn>
                <a:cxn ang="0">
                  <a:pos x="42" y="49"/>
                </a:cxn>
                <a:cxn ang="0">
                  <a:pos x="38" y="42"/>
                </a:cxn>
                <a:cxn ang="0">
                  <a:pos x="38" y="33"/>
                </a:cxn>
                <a:cxn ang="0">
                  <a:pos x="33" y="26"/>
                </a:cxn>
                <a:cxn ang="0">
                  <a:pos x="28" y="16"/>
                </a:cxn>
                <a:cxn ang="0">
                  <a:pos x="23" y="7"/>
                </a:cxn>
                <a:cxn ang="0">
                  <a:pos x="19" y="0"/>
                </a:cxn>
                <a:cxn ang="0">
                  <a:pos x="0" y="37"/>
                </a:cxn>
                <a:cxn ang="0">
                  <a:pos x="0" y="37"/>
                </a:cxn>
              </a:cxnLst>
              <a:rect l="0" t="0" r="r" b="b"/>
              <a:pathLst>
                <a:path w="45" h="137">
                  <a:moveTo>
                    <a:pt x="0" y="37"/>
                  </a:moveTo>
                  <a:lnTo>
                    <a:pt x="0" y="37"/>
                  </a:lnTo>
                  <a:lnTo>
                    <a:pt x="2" y="42"/>
                  </a:lnTo>
                  <a:lnTo>
                    <a:pt x="5" y="45"/>
                  </a:lnTo>
                  <a:lnTo>
                    <a:pt x="7" y="47"/>
                  </a:lnTo>
                  <a:lnTo>
                    <a:pt x="9" y="52"/>
                  </a:lnTo>
                  <a:lnTo>
                    <a:pt x="9" y="59"/>
                  </a:lnTo>
                  <a:lnTo>
                    <a:pt x="12" y="64"/>
                  </a:lnTo>
                  <a:lnTo>
                    <a:pt x="12" y="71"/>
                  </a:lnTo>
                  <a:lnTo>
                    <a:pt x="12" y="80"/>
                  </a:lnTo>
                  <a:lnTo>
                    <a:pt x="12" y="87"/>
                  </a:lnTo>
                  <a:lnTo>
                    <a:pt x="9" y="92"/>
                  </a:lnTo>
                  <a:lnTo>
                    <a:pt x="9" y="97"/>
                  </a:lnTo>
                  <a:lnTo>
                    <a:pt x="9" y="102"/>
                  </a:lnTo>
                  <a:lnTo>
                    <a:pt x="7" y="109"/>
                  </a:lnTo>
                  <a:lnTo>
                    <a:pt x="5" y="113"/>
                  </a:lnTo>
                  <a:lnTo>
                    <a:pt x="2" y="118"/>
                  </a:lnTo>
                  <a:lnTo>
                    <a:pt x="2" y="125"/>
                  </a:lnTo>
                  <a:lnTo>
                    <a:pt x="0" y="132"/>
                  </a:lnTo>
                  <a:lnTo>
                    <a:pt x="16" y="137"/>
                  </a:lnTo>
                  <a:lnTo>
                    <a:pt x="45" y="94"/>
                  </a:lnTo>
                  <a:lnTo>
                    <a:pt x="45" y="92"/>
                  </a:lnTo>
                  <a:lnTo>
                    <a:pt x="45" y="87"/>
                  </a:lnTo>
                  <a:lnTo>
                    <a:pt x="45" y="80"/>
                  </a:lnTo>
                  <a:lnTo>
                    <a:pt x="45" y="75"/>
                  </a:lnTo>
                  <a:lnTo>
                    <a:pt x="45" y="71"/>
                  </a:lnTo>
                  <a:lnTo>
                    <a:pt x="45" y="64"/>
                  </a:lnTo>
                  <a:lnTo>
                    <a:pt x="42" y="56"/>
                  </a:lnTo>
                  <a:lnTo>
                    <a:pt x="42" y="49"/>
                  </a:lnTo>
                  <a:lnTo>
                    <a:pt x="38" y="42"/>
                  </a:lnTo>
                  <a:lnTo>
                    <a:pt x="38" y="33"/>
                  </a:lnTo>
                  <a:lnTo>
                    <a:pt x="33" y="26"/>
                  </a:lnTo>
                  <a:lnTo>
                    <a:pt x="28" y="16"/>
                  </a:lnTo>
                  <a:lnTo>
                    <a:pt x="23" y="7"/>
                  </a:lnTo>
                  <a:lnTo>
                    <a:pt x="19" y="0"/>
                  </a:lnTo>
                  <a:lnTo>
                    <a:pt x="0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auto">
            <a:xfrm>
              <a:off x="1048" y="1665"/>
              <a:ext cx="85" cy="88"/>
            </a:xfrm>
            <a:custGeom>
              <a:avLst/>
              <a:gdLst/>
              <a:ahLst/>
              <a:cxnLst>
                <a:cxn ang="0">
                  <a:pos x="42" y="88"/>
                </a:cxn>
                <a:cxn ang="0">
                  <a:pos x="49" y="86"/>
                </a:cxn>
                <a:cxn ang="0">
                  <a:pos x="59" y="83"/>
                </a:cxn>
                <a:cxn ang="0">
                  <a:pos x="66" y="79"/>
                </a:cxn>
                <a:cxn ang="0">
                  <a:pos x="73" y="74"/>
                </a:cxn>
                <a:cxn ang="0">
                  <a:pos x="78" y="67"/>
                </a:cxn>
                <a:cxn ang="0">
                  <a:pos x="83" y="60"/>
                </a:cxn>
                <a:cxn ang="0">
                  <a:pos x="85" y="53"/>
                </a:cxn>
                <a:cxn ang="0">
                  <a:pos x="85" y="43"/>
                </a:cxn>
                <a:cxn ang="0">
                  <a:pos x="85" y="34"/>
                </a:cxn>
                <a:cxn ang="0">
                  <a:pos x="83" y="27"/>
                </a:cxn>
                <a:cxn ang="0">
                  <a:pos x="78" y="19"/>
                </a:cxn>
                <a:cxn ang="0">
                  <a:pos x="73" y="12"/>
                </a:cxn>
                <a:cxn ang="0">
                  <a:pos x="66" y="8"/>
                </a:cxn>
                <a:cxn ang="0">
                  <a:pos x="59" y="3"/>
                </a:cxn>
                <a:cxn ang="0">
                  <a:pos x="49" y="0"/>
                </a:cxn>
                <a:cxn ang="0">
                  <a:pos x="42" y="0"/>
                </a:cxn>
                <a:cxn ang="0">
                  <a:pos x="33" y="0"/>
                </a:cxn>
                <a:cxn ang="0">
                  <a:pos x="26" y="3"/>
                </a:cxn>
                <a:cxn ang="0">
                  <a:pos x="19" y="8"/>
                </a:cxn>
                <a:cxn ang="0">
                  <a:pos x="12" y="12"/>
                </a:cxn>
                <a:cxn ang="0">
                  <a:pos x="7" y="19"/>
                </a:cxn>
                <a:cxn ang="0">
                  <a:pos x="2" y="27"/>
                </a:cxn>
                <a:cxn ang="0">
                  <a:pos x="0" y="34"/>
                </a:cxn>
                <a:cxn ang="0">
                  <a:pos x="0" y="43"/>
                </a:cxn>
                <a:cxn ang="0">
                  <a:pos x="0" y="53"/>
                </a:cxn>
                <a:cxn ang="0">
                  <a:pos x="2" y="60"/>
                </a:cxn>
                <a:cxn ang="0">
                  <a:pos x="7" y="67"/>
                </a:cxn>
                <a:cxn ang="0">
                  <a:pos x="12" y="74"/>
                </a:cxn>
                <a:cxn ang="0">
                  <a:pos x="19" y="79"/>
                </a:cxn>
                <a:cxn ang="0">
                  <a:pos x="26" y="83"/>
                </a:cxn>
                <a:cxn ang="0">
                  <a:pos x="33" y="86"/>
                </a:cxn>
                <a:cxn ang="0">
                  <a:pos x="42" y="88"/>
                </a:cxn>
                <a:cxn ang="0">
                  <a:pos x="42" y="88"/>
                </a:cxn>
              </a:cxnLst>
              <a:rect l="0" t="0" r="r" b="b"/>
              <a:pathLst>
                <a:path w="85" h="88">
                  <a:moveTo>
                    <a:pt x="42" y="88"/>
                  </a:moveTo>
                  <a:lnTo>
                    <a:pt x="49" y="86"/>
                  </a:lnTo>
                  <a:lnTo>
                    <a:pt x="59" y="83"/>
                  </a:lnTo>
                  <a:lnTo>
                    <a:pt x="66" y="79"/>
                  </a:lnTo>
                  <a:lnTo>
                    <a:pt x="73" y="74"/>
                  </a:lnTo>
                  <a:lnTo>
                    <a:pt x="78" y="67"/>
                  </a:lnTo>
                  <a:lnTo>
                    <a:pt x="83" y="60"/>
                  </a:lnTo>
                  <a:lnTo>
                    <a:pt x="85" y="53"/>
                  </a:lnTo>
                  <a:lnTo>
                    <a:pt x="85" y="43"/>
                  </a:lnTo>
                  <a:lnTo>
                    <a:pt x="85" y="34"/>
                  </a:lnTo>
                  <a:lnTo>
                    <a:pt x="83" y="27"/>
                  </a:lnTo>
                  <a:lnTo>
                    <a:pt x="78" y="19"/>
                  </a:lnTo>
                  <a:lnTo>
                    <a:pt x="73" y="12"/>
                  </a:lnTo>
                  <a:lnTo>
                    <a:pt x="66" y="8"/>
                  </a:lnTo>
                  <a:lnTo>
                    <a:pt x="59" y="3"/>
                  </a:lnTo>
                  <a:lnTo>
                    <a:pt x="49" y="0"/>
                  </a:lnTo>
                  <a:lnTo>
                    <a:pt x="42" y="0"/>
                  </a:lnTo>
                  <a:lnTo>
                    <a:pt x="33" y="0"/>
                  </a:lnTo>
                  <a:lnTo>
                    <a:pt x="26" y="3"/>
                  </a:lnTo>
                  <a:lnTo>
                    <a:pt x="19" y="8"/>
                  </a:lnTo>
                  <a:lnTo>
                    <a:pt x="12" y="12"/>
                  </a:lnTo>
                  <a:lnTo>
                    <a:pt x="7" y="19"/>
                  </a:lnTo>
                  <a:lnTo>
                    <a:pt x="2" y="27"/>
                  </a:lnTo>
                  <a:lnTo>
                    <a:pt x="0" y="34"/>
                  </a:lnTo>
                  <a:lnTo>
                    <a:pt x="0" y="43"/>
                  </a:lnTo>
                  <a:lnTo>
                    <a:pt x="0" y="53"/>
                  </a:lnTo>
                  <a:lnTo>
                    <a:pt x="2" y="60"/>
                  </a:lnTo>
                  <a:lnTo>
                    <a:pt x="7" y="67"/>
                  </a:lnTo>
                  <a:lnTo>
                    <a:pt x="12" y="74"/>
                  </a:lnTo>
                  <a:lnTo>
                    <a:pt x="19" y="79"/>
                  </a:lnTo>
                  <a:lnTo>
                    <a:pt x="26" y="83"/>
                  </a:lnTo>
                  <a:lnTo>
                    <a:pt x="33" y="86"/>
                  </a:lnTo>
                  <a:lnTo>
                    <a:pt x="42" y="88"/>
                  </a:lnTo>
                  <a:lnTo>
                    <a:pt x="42" y="88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auto">
            <a:xfrm>
              <a:off x="1317" y="1888"/>
              <a:ext cx="52" cy="53"/>
            </a:xfrm>
            <a:custGeom>
              <a:avLst/>
              <a:gdLst/>
              <a:ahLst/>
              <a:cxnLst>
                <a:cxn ang="0">
                  <a:pos x="26" y="53"/>
                </a:cxn>
                <a:cxn ang="0">
                  <a:pos x="31" y="53"/>
                </a:cxn>
                <a:cxn ang="0">
                  <a:pos x="38" y="50"/>
                </a:cxn>
                <a:cxn ang="0">
                  <a:pos x="41" y="48"/>
                </a:cxn>
                <a:cxn ang="0">
                  <a:pos x="45" y="46"/>
                </a:cxn>
                <a:cxn ang="0">
                  <a:pos x="50" y="36"/>
                </a:cxn>
                <a:cxn ang="0">
                  <a:pos x="52" y="27"/>
                </a:cxn>
                <a:cxn ang="0">
                  <a:pos x="50" y="15"/>
                </a:cxn>
                <a:cxn ang="0">
                  <a:pos x="45" y="8"/>
                </a:cxn>
                <a:cxn ang="0">
                  <a:pos x="41" y="5"/>
                </a:cxn>
                <a:cxn ang="0">
                  <a:pos x="38" y="3"/>
                </a:cxn>
                <a:cxn ang="0">
                  <a:pos x="31" y="0"/>
                </a:cxn>
                <a:cxn ang="0">
                  <a:pos x="26" y="0"/>
                </a:cxn>
                <a:cxn ang="0">
                  <a:pos x="22" y="0"/>
                </a:cxn>
                <a:cxn ang="0">
                  <a:pos x="15" y="3"/>
                </a:cxn>
                <a:cxn ang="0">
                  <a:pos x="10" y="5"/>
                </a:cxn>
                <a:cxn ang="0">
                  <a:pos x="7" y="8"/>
                </a:cxn>
                <a:cxn ang="0">
                  <a:pos x="3" y="15"/>
                </a:cxn>
                <a:cxn ang="0">
                  <a:pos x="0" y="27"/>
                </a:cxn>
                <a:cxn ang="0">
                  <a:pos x="3" y="36"/>
                </a:cxn>
                <a:cxn ang="0">
                  <a:pos x="7" y="46"/>
                </a:cxn>
                <a:cxn ang="0">
                  <a:pos x="10" y="48"/>
                </a:cxn>
                <a:cxn ang="0">
                  <a:pos x="15" y="50"/>
                </a:cxn>
                <a:cxn ang="0">
                  <a:pos x="22" y="53"/>
                </a:cxn>
                <a:cxn ang="0">
                  <a:pos x="26" y="53"/>
                </a:cxn>
                <a:cxn ang="0">
                  <a:pos x="26" y="53"/>
                </a:cxn>
              </a:cxnLst>
              <a:rect l="0" t="0" r="r" b="b"/>
              <a:pathLst>
                <a:path w="52" h="53">
                  <a:moveTo>
                    <a:pt x="26" y="53"/>
                  </a:moveTo>
                  <a:lnTo>
                    <a:pt x="31" y="53"/>
                  </a:lnTo>
                  <a:lnTo>
                    <a:pt x="38" y="50"/>
                  </a:lnTo>
                  <a:lnTo>
                    <a:pt x="41" y="48"/>
                  </a:lnTo>
                  <a:lnTo>
                    <a:pt x="45" y="46"/>
                  </a:lnTo>
                  <a:lnTo>
                    <a:pt x="50" y="36"/>
                  </a:lnTo>
                  <a:lnTo>
                    <a:pt x="52" y="27"/>
                  </a:lnTo>
                  <a:lnTo>
                    <a:pt x="50" y="15"/>
                  </a:lnTo>
                  <a:lnTo>
                    <a:pt x="45" y="8"/>
                  </a:lnTo>
                  <a:lnTo>
                    <a:pt x="41" y="5"/>
                  </a:lnTo>
                  <a:lnTo>
                    <a:pt x="38" y="3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15" y="3"/>
                  </a:lnTo>
                  <a:lnTo>
                    <a:pt x="10" y="5"/>
                  </a:lnTo>
                  <a:lnTo>
                    <a:pt x="7" y="8"/>
                  </a:lnTo>
                  <a:lnTo>
                    <a:pt x="3" y="15"/>
                  </a:lnTo>
                  <a:lnTo>
                    <a:pt x="0" y="27"/>
                  </a:lnTo>
                  <a:lnTo>
                    <a:pt x="3" y="36"/>
                  </a:lnTo>
                  <a:lnTo>
                    <a:pt x="7" y="46"/>
                  </a:lnTo>
                  <a:lnTo>
                    <a:pt x="10" y="48"/>
                  </a:lnTo>
                  <a:lnTo>
                    <a:pt x="15" y="50"/>
                  </a:lnTo>
                  <a:lnTo>
                    <a:pt x="22" y="53"/>
                  </a:lnTo>
                  <a:lnTo>
                    <a:pt x="26" y="53"/>
                  </a:lnTo>
                  <a:lnTo>
                    <a:pt x="26" y="53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39" name="Freeform 19"/>
            <p:cNvSpPr>
              <a:spLocks/>
            </p:cNvSpPr>
            <p:nvPr/>
          </p:nvSpPr>
          <p:spPr bwMode="auto">
            <a:xfrm>
              <a:off x="1029" y="1867"/>
              <a:ext cx="71" cy="69"/>
            </a:xfrm>
            <a:custGeom>
              <a:avLst/>
              <a:gdLst/>
              <a:ahLst/>
              <a:cxnLst>
                <a:cxn ang="0">
                  <a:pos x="35" y="69"/>
                </a:cxn>
                <a:cxn ang="0">
                  <a:pos x="42" y="69"/>
                </a:cxn>
                <a:cxn ang="0">
                  <a:pos x="50" y="67"/>
                </a:cxn>
                <a:cxn ang="0">
                  <a:pos x="54" y="64"/>
                </a:cxn>
                <a:cxn ang="0">
                  <a:pos x="59" y="59"/>
                </a:cxn>
                <a:cxn ang="0">
                  <a:pos x="64" y="55"/>
                </a:cxn>
                <a:cxn ang="0">
                  <a:pos x="66" y="48"/>
                </a:cxn>
                <a:cxn ang="0">
                  <a:pos x="68" y="40"/>
                </a:cxn>
                <a:cxn ang="0">
                  <a:pos x="71" y="36"/>
                </a:cxn>
                <a:cxn ang="0">
                  <a:pos x="68" y="26"/>
                </a:cxn>
                <a:cxn ang="0">
                  <a:pos x="66" y="21"/>
                </a:cxn>
                <a:cxn ang="0">
                  <a:pos x="64" y="14"/>
                </a:cxn>
                <a:cxn ang="0">
                  <a:pos x="59" y="10"/>
                </a:cxn>
                <a:cxn ang="0">
                  <a:pos x="54" y="5"/>
                </a:cxn>
                <a:cxn ang="0">
                  <a:pos x="50" y="2"/>
                </a:cxn>
                <a:cxn ang="0">
                  <a:pos x="42" y="0"/>
                </a:cxn>
                <a:cxn ang="0">
                  <a:pos x="35" y="0"/>
                </a:cxn>
                <a:cxn ang="0">
                  <a:pos x="26" y="0"/>
                </a:cxn>
                <a:cxn ang="0">
                  <a:pos x="21" y="2"/>
                </a:cxn>
                <a:cxn ang="0">
                  <a:pos x="14" y="5"/>
                </a:cxn>
                <a:cxn ang="0">
                  <a:pos x="9" y="10"/>
                </a:cxn>
                <a:cxn ang="0">
                  <a:pos x="5" y="14"/>
                </a:cxn>
                <a:cxn ang="0">
                  <a:pos x="2" y="21"/>
                </a:cxn>
                <a:cxn ang="0">
                  <a:pos x="0" y="26"/>
                </a:cxn>
                <a:cxn ang="0">
                  <a:pos x="0" y="36"/>
                </a:cxn>
                <a:cxn ang="0">
                  <a:pos x="0" y="40"/>
                </a:cxn>
                <a:cxn ang="0">
                  <a:pos x="2" y="48"/>
                </a:cxn>
                <a:cxn ang="0">
                  <a:pos x="5" y="55"/>
                </a:cxn>
                <a:cxn ang="0">
                  <a:pos x="9" y="59"/>
                </a:cxn>
                <a:cxn ang="0">
                  <a:pos x="14" y="64"/>
                </a:cxn>
                <a:cxn ang="0">
                  <a:pos x="21" y="67"/>
                </a:cxn>
                <a:cxn ang="0">
                  <a:pos x="26" y="69"/>
                </a:cxn>
                <a:cxn ang="0">
                  <a:pos x="35" y="69"/>
                </a:cxn>
                <a:cxn ang="0">
                  <a:pos x="35" y="69"/>
                </a:cxn>
              </a:cxnLst>
              <a:rect l="0" t="0" r="r" b="b"/>
              <a:pathLst>
                <a:path w="71" h="69">
                  <a:moveTo>
                    <a:pt x="35" y="69"/>
                  </a:moveTo>
                  <a:lnTo>
                    <a:pt x="42" y="69"/>
                  </a:lnTo>
                  <a:lnTo>
                    <a:pt x="50" y="67"/>
                  </a:lnTo>
                  <a:lnTo>
                    <a:pt x="54" y="64"/>
                  </a:lnTo>
                  <a:lnTo>
                    <a:pt x="59" y="59"/>
                  </a:lnTo>
                  <a:lnTo>
                    <a:pt x="64" y="55"/>
                  </a:lnTo>
                  <a:lnTo>
                    <a:pt x="66" y="48"/>
                  </a:lnTo>
                  <a:lnTo>
                    <a:pt x="68" y="40"/>
                  </a:lnTo>
                  <a:lnTo>
                    <a:pt x="71" y="36"/>
                  </a:lnTo>
                  <a:lnTo>
                    <a:pt x="68" y="26"/>
                  </a:lnTo>
                  <a:lnTo>
                    <a:pt x="66" y="21"/>
                  </a:lnTo>
                  <a:lnTo>
                    <a:pt x="64" y="14"/>
                  </a:lnTo>
                  <a:lnTo>
                    <a:pt x="59" y="10"/>
                  </a:lnTo>
                  <a:lnTo>
                    <a:pt x="54" y="5"/>
                  </a:lnTo>
                  <a:lnTo>
                    <a:pt x="50" y="2"/>
                  </a:lnTo>
                  <a:lnTo>
                    <a:pt x="42" y="0"/>
                  </a:lnTo>
                  <a:lnTo>
                    <a:pt x="35" y="0"/>
                  </a:lnTo>
                  <a:lnTo>
                    <a:pt x="26" y="0"/>
                  </a:lnTo>
                  <a:lnTo>
                    <a:pt x="21" y="2"/>
                  </a:lnTo>
                  <a:lnTo>
                    <a:pt x="14" y="5"/>
                  </a:lnTo>
                  <a:lnTo>
                    <a:pt x="9" y="10"/>
                  </a:lnTo>
                  <a:lnTo>
                    <a:pt x="5" y="14"/>
                  </a:lnTo>
                  <a:lnTo>
                    <a:pt x="2" y="21"/>
                  </a:lnTo>
                  <a:lnTo>
                    <a:pt x="0" y="26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2" y="48"/>
                  </a:lnTo>
                  <a:lnTo>
                    <a:pt x="5" y="55"/>
                  </a:lnTo>
                  <a:lnTo>
                    <a:pt x="9" y="59"/>
                  </a:lnTo>
                  <a:lnTo>
                    <a:pt x="14" y="64"/>
                  </a:lnTo>
                  <a:lnTo>
                    <a:pt x="21" y="67"/>
                  </a:lnTo>
                  <a:lnTo>
                    <a:pt x="26" y="69"/>
                  </a:lnTo>
                  <a:lnTo>
                    <a:pt x="35" y="69"/>
                  </a:lnTo>
                  <a:lnTo>
                    <a:pt x="35" y="69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auto">
            <a:xfrm>
              <a:off x="1280" y="2026"/>
              <a:ext cx="47" cy="50"/>
            </a:xfrm>
            <a:custGeom>
              <a:avLst/>
              <a:gdLst/>
              <a:ahLst/>
              <a:cxnLst>
                <a:cxn ang="0">
                  <a:pos x="23" y="50"/>
                </a:cxn>
                <a:cxn ang="0">
                  <a:pos x="33" y="48"/>
                </a:cxn>
                <a:cxn ang="0">
                  <a:pos x="40" y="43"/>
                </a:cxn>
                <a:cxn ang="0">
                  <a:pos x="44" y="33"/>
                </a:cxn>
                <a:cxn ang="0">
                  <a:pos x="47" y="26"/>
                </a:cxn>
                <a:cxn ang="0">
                  <a:pos x="47" y="19"/>
                </a:cxn>
                <a:cxn ang="0">
                  <a:pos x="44" y="14"/>
                </a:cxn>
                <a:cxn ang="0">
                  <a:pos x="42" y="10"/>
                </a:cxn>
                <a:cxn ang="0">
                  <a:pos x="40" y="7"/>
                </a:cxn>
                <a:cxn ang="0">
                  <a:pos x="33" y="2"/>
                </a:cxn>
                <a:cxn ang="0">
                  <a:pos x="23" y="0"/>
                </a:cxn>
                <a:cxn ang="0">
                  <a:pos x="18" y="0"/>
                </a:cxn>
                <a:cxn ang="0">
                  <a:pos x="14" y="2"/>
                </a:cxn>
                <a:cxn ang="0">
                  <a:pos x="9" y="5"/>
                </a:cxn>
                <a:cxn ang="0">
                  <a:pos x="7" y="7"/>
                </a:cxn>
                <a:cxn ang="0">
                  <a:pos x="2" y="10"/>
                </a:cxn>
                <a:cxn ang="0">
                  <a:pos x="0" y="14"/>
                </a:cxn>
                <a:cxn ang="0">
                  <a:pos x="0" y="19"/>
                </a:cxn>
                <a:cxn ang="0">
                  <a:pos x="0" y="26"/>
                </a:cxn>
                <a:cxn ang="0">
                  <a:pos x="0" y="33"/>
                </a:cxn>
                <a:cxn ang="0">
                  <a:pos x="7" y="43"/>
                </a:cxn>
                <a:cxn ang="0">
                  <a:pos x="9" y="45"/>
                </a:cxn>
                <a:cxn ang="0">
                  <a:pos x="14" y="48"/>
                </a:cxn>
                <a:cxn ang="0">
                  <a:pos x="18" y="50"/>
                </a:cxn>
                <a:cxn ang="0">
                  <a:pos x="23" y="50"/>
                </a:cxn>
                <a:cxn ang="0">
                  <a:pos x="23" y="50"/>
                </a:cxn>
              </a:cxnLst>
              <a:rect l="0" t="0" r="r" b="b"/>
              <a:pathLst>
                <a:path w="47" h="50">
                  <a:moveTo>
                    <a:pt x="23" y="50"/>
                  </a:moveTo>
                  <a:lnTo>
                    <a:pt x="33" y="48"/>
                  </a:lnTo>
                  <a:lnTo>
                    <a:pt x="40" y="43"/>
                  </a:lnTo>
                  <a:lnTo>
                    <a:pt x="44" y="33"/>
                  </a:lnTo>
                  <a:lnTo>
                    <a:pt x="47" y="26"/>
                  </a:lnTo>
                  <a:lnTo>
                    <a:pt x="47" y="19"/>
                  </a:lnTo>
                  <a:lnTo>
                    <a:pt x="44" y="14"/>
                  </a:lnTo>
                  <a:lnTo>
                    <a:pt x="42" y="10"/>
                  </a:lnTo>
                  <a:lnTo>
                    <a:pt x="40" y="7"/>
                  </a:lnTo>
                  <a:lnTo>
                    <a:pt x="33" y="2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4" y="2"/>
                  </a:lnTo>
                  <a:lnTo>
                    <a:pt x="9" y="5"/>
                  </a:lnTo>
                  <a:lnTo>
                    <a:pt x="7" y="7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0" y="33"/>
                  </a:lnTo>
                  <a:lnTo>
                    <a:pt x="7" y="43"/>
                  </a:lnTo>
                  <a:lnTo>
                    <a:pt x="9" y="45"/>
                  </a:lnTo>
                  <a:lnTo>
                    <a:pt x="14" y="48"/>
                  </a:lnTo>
                  <a:lnTo>
                    <a:pt x="18" y="50"/>
                  </a:lnTo>
                  <a:lnTo>
                    <a:pt x="23" y="50"/>
                  </a:lnTo>
                  <a:lnTo>
                    <a:pt x="23" y="5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41" name="Freeform 21"/>
            <p:cNvSpPr>
              <a:spLocks/>
            </p:cNvSpPr>
            <p:nvPr/>
          </p:nvSpPr>
          <p:spPr bwMode="auto">
            <a:xfrm>
              <a:off x="1360" y="1758"/>
              <a:ext cx="78" cy="76"/>
            </a:xfrm>
            <a:custGeom>
              <a:avLst/>
              <a:gdLst/>
              <a:ahLst/>
              <a:cxnLst>
                <a:cxn ang="0">
                  <a:pos x="40" y="76"/>
                </a:cxn>
                <a:cxn ang="0">
                  <a:pos x="47" y="76"/>
                </a:cxn>
                <a:cxn ang="0">
                  <a:pos x="54" y="74"/>
                </a:cxn>
                <a:cxn ang="0">
                  <a:pos x="59" y="69"/>
                </a:cxn>
                <a:cxn ang="0">
                  <a:pos x="66" y="66"/>
                </a:cxn>
                <a:cxn ang="0">
                  <a:pos x="71" y="59"/>
                </a:cxn>
                <a:cxn ang="0">
                  <a:pos x="73" y="52"/>
                </a:cxn>
                <a:cxn ang="0">
                  <a:pos x="76" y="45"/>
                </a:cxn>
                <a:cxn ang="0">
                  <a:pos x="78" y="38"/>
                </a:cxn>
                <a:cxn ang="0">
                  <a:pos x="76" y="31"/>
                </a:cxn>
                <a:cxn ang="0">
                  <a:pos x="73" y="24"/>
                </a:cxn>
                <a:cxn ang="0">
                  <a:pos x="71" y="17"/>
                </a:cxn>
                <a:cxn ang="0">
                  <a:pos x="66" y="12"/>
                </a:cxn>
                <a:cxn ang="0">
                  <a:pos x="59" y="5"/>
                </a:cxn>
                <a:cxn ang="0">
                  <a:pos x="54" y="2"/>
                </a:cxn>
                <a:cxn ang="0">
                  <a:pos x="47" y="0"/>
                </a:cxn>
                <a:cxn ang="0">
                  <a:pos x="40" y="0"/>
                </a:cxn>
                <a:cxn ang="0">
                  <a:pos x="31" y="0"/>
                </a:cxn>
                <a:cxn ang="0">
                  <a:pos x="24" y="2"/>
                </a:cxn>
                <a:cxn ang="0">
                  <a:pos x="17" y="5"/>
                </a:cxn>
                <a:cxn ang="0">
                  <a:pos x="12" y="12"/>
                </a:cxn>
                <a:cxn ang="0">
                  <a:pos x="7" y="17"/>
                </a:cxn>
                <a:cxn ang="0">
                  <a:pos x="5" y="24"/>
                </a:cxn>
                <a:cxn ang="0">
                  <a:pos x="0" y="31"/>
                </a:cxn>
                <a:cxn ang="0">
                  <a:pos x="0" y="38"/>
                </a:cxn>
                <a:cxn ang="0">
                  <a:pos x="0" y="45"/>
                </a:cxn>
                <a:cxn ang="0">
                  <a:pos x="5" y="52"/>
                </a:cxn>
                <a:cxn ang="0">
                  <a:pos x="7" y="59"/>
                </a:cxn>
                <a:cxn ang="0">
                  <a:pos x="12" y="66"/>
                </a:cxn>
                <a:cxn ang="0">
                  <a:pos x="17" y="69"/>
                </a:cxn>
                <a:cxn ang="0">
                  <a:pos x="24" y="74"/>
                </a:cxn>
                <a:cxn ang="0">
                  <a:pos x="31" y="76"/>
                </a:cxn>
                <a:cxn ang="0">
                  <a:pos x="40" y="76"/>
                </a:cxn>
                <a:cxn ang="0">
                  <a:pos x="40" y="76"/>
                </a:cxn>
              </a:cxnLst>
              <a:rect l="0" t="0" r="r" b="b"/>
              <a:pathLst>
                <a:path w="78" h="76">
                  <a:moveTo>
                    <a:pt x="40" y="76"/>
                  </a:moveTo>
                  <a:lnTo>
                    <a:pt x="47" y="76"/>
                  </a:lnTo>
                  <a:lnTo>
                    <a:pt x="54" y="74"/>
                  </a:lnTo>
                  <a:lnTo>
                    <a:pt x="59" y="69"/>
                  </a:lnTo>
                  <a:lnTo>
                    <a:pt x="66" y="66"/>
                  </a:lnTo>
                  <a:lnTo>
                    <a:pt x="71" y="59"/>
                  </a:lnTo>
                  <a:lnTo>
                    <a:pt x="73" y="52"/>
                  </a:lnTo>
                  <a:lnTo>
                    <a:pt x="76" y="45"/>
                  </a:lnTo>
                  <a:lnTo>
                    <a:pt x="78" y="38"/>
                  </a:lnTo>
                  <a:lnTo>
                    <a:pt x="76" y="31"/>
                  </a:lnTo>
                  <a:lnTo>
                    <a:pt x="73" y="24"/>
                  </a:lnTo>
                  <a:lnTo>
                    <a:pt x="71" y="17"/>
                  </a:lnTo>
                  <a:lnTo>
                    <a:pt x="66" y="12"/>
                  </a:lnTo>
                  <a:lnTo>
                    <a:pt x="59" y="5"/>
                  </a:lnTo>
                  <a:lnTo>
                    <a:pt x="54" y="2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1" y="0"/>
                  </a:lnTo>
                  <a:lnTo>
                    <a:pt x="24" y="2"/>
                  </a:lnTo>
                  <a:lnTo>
                    <a:pt x="17" y="5"/>
                  </a:lnTo>
                  <a:lnTo>
                    <a:pt x="12" y="12"/>
                  </a:lnTo>
                  <a:lnTo>
                    <a:pt x="7" y="17"/>
                  </a:lnTo>
                  <a:lnTo>
                    <a:pt x="5" y="24"/>
                  </a:lnTo>
                  <a:lnTo>
                    <a:pt x="0" y="31"/>
                  </a:lnTo>
                  <a:lnTo>
                    <a:pt x="0" y="38"/>
                  </a:lnTo>
                  <a:lnTo>
                    <a:pt x="0" y="45"/>
                  </a:lnTo>
                  <a:lnTo>
                    <a:pt x="5" y="52"/>
                  </a:lnTo>
                  <a:lnTo>
                    <a:pt x="7" y="59"/>
                  </a:lnTo>
                  <a:lnTo>
                    <a:pt x="12" y="66"/>
                  </a:lnTo>
                  <a:lnTo>
                    <a:pt x="17" y="69"/>
                  </a:lnTo>
                  <a:lnTo>
                    <a:pt x="24" y="74"/>
                  </a:lnTo>
                  <a:lnTo>
                    <a:pt x="31" y="76"/>
                  </a:lnTo>
                  <a:lnTo>
                    <a:pt x="40" y="76"/>
                  </a:lnTo>
                  <a:lnTo>
                    <a:pt x="40" y="76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42" name="Freeform 22"/>
            <p:cNvSpPr>
              <a:spLocks/>
            </p:cNvSpPr>
            <p:nvPr/>
          </p:nvSpPr>
          <p:spPr bwMode="auto">
            <a:xfrm>
              <a:off x="1426" y="1125"/>
              <a:ext cx="192" cy="1404"/>
            </a:xfrm>
            <a:custGeom>
              <a:avLst/>
              <a:gdLst/>
              <a:ahLst/>
              <a:cxnLst>
                <a:cxn ang="0">
                  <a:pos x="192" y="4"/>
                </a:cxn>
                <a:cxn ang="0">
                  <a:pos x="189" y="23"/>
                </a:cxn>
                <a:cxn ang="0">
                  <a:pos x="187" y="47"/>
                </a:cxn>
                <a:cxn ang="0">
                  <a:pos x="185" y="75"/>
                </a:cxn>
                <a:cxn ang="0">
                  <a:pos x="180" y="109"/>
                </a:cxn>
                <a:cxn ang="0">
                  <a:pos x="175" y="147"/>
                </a:cxn>
                <a:cxn ang="0">
                  <a:pos x="173" y="187"/>
                </a:cxn>
                <a:cxn ang="0">
                  <a:pos x="168" y="232"/>
                </a:cxn>
                <a:cxn ang="0">
                  <a:pos x="163" y="279"/>
                </a:cxn>
                <a:cxn ang="0">
                  <a:pos x="159" y="332"/>
                </a:cxn>
                <a:cxn ang="0">
                  <a:pos x="154" y="384"/>
                </a:cxn>
                <a:cxn ang="0">
                  <a:pos x="147" y="441"/>
                </a:cxn>
                <a:cxn ang="0">
                  <a:pos x="142" y="498"/>
                </a:cxn>
                <a:cxn ang="0">
                  <a:pos x="135" y="557"/>
                </a:cxn>
                <a:cxn ang="0">
                  <a:pos x="130" y="616"/>
                </a:cxn>
                <a:cxn ang="0">
                  <a:pos x="126" y="676"/>
                </a:cxn>
                <a:cxn ang="0">
                  <a:pos x="118" y="737"/>
                </a:cxn>
                <a:cxn ang="0">
                  <a:pos x="111" y="797"/>
                </a:cxn>
                <a:cxn ang="0">
                  <a:pos x="107" y="858"/>
                </a:cxn>
                <a:cxn ang="0">
                  <a:pos x="102" y="918"/>
                </a:cxn>
                <a:cxn ang="0">
                  <a:pos x="95" y="975"/>
                </a:cxn>
                <a:cxn ang="0">
                  <a:pos x="90" y="1032"/>
                </a:cxn>
                <a:cxn ang="0">
                  <a:pos x="85" y="1086"/>
                </a:cxn>
                <a:cxn ang="0">
                  <a:pos x="78" y="1138"/>
                </a:cxn>
                <a:cxn ang="0">
                  <a:pos x="74" y="1188"/>
                </a:cxn>
                <a:cxn ang="0">
                  <a:pos x="71" y="1236"/>
                </a:cxn>
                <a:cxn ang="0">
                  <a:pos x="66" y="1281"/>
                </a:cxn>
                <a:cxn ang="0">
                  <a:pos x="64" y="1321"/>
                </a:cxn>
                <a:cxn ang="0">
                  <a:pos x="59" y="1357"/>
                </a:cxn>
                <a:cxn ang="0">
                  <a:pos x="57" y="1387"/>
                </a:cxn>
                <a:cxn ang="0">
                  <a:pos x="0" y="1404"/>
                </a:cxn>
                <a:cxn ang="0">
                  <a:pos x="0" y="1399"/>
                </a:cxn>
                <a:cxn ang="0">
                  <a:pos x="0" y="1390"/>
                </a:cxn>
                <a:cxn ang="0">
                  <a:pos x="3" y="1371"/>
                </a:cxn>
                <a:cxn ang="0">
                  <a:pos x="5" y="1349"/>
                </a:cxn>
                <a:cxn ang="0">
                  <a:pos x="7" y="1321"/>
                </a:cxn>
                <a:cxn ang="0">
                  <a:pos x="10" y="1288"/>
                </a:cxn>
                <a:cxn ang="0">
                  <a:pos x="14" y="1250"/>
                </a:cxn>
                <a:cxn ang="0">
                  <a:pos x="19" y="1207"/>
                </a:cxn>
                <a:cxn ang="0">
                  <a:pos x="24" y="1160"/>
                </a:cxn>
                <a:cxn ang="0">
                  <a:pos x="29" y="1110"/>
                </a:cxn>
                <a:cxn ang="0">
                  <a:pos x="36" y="1058"/>
                </a:cxn>
                <a:cxn ang="0">
                  <a:pos x="40" y="1003"/>
                </a:cxn>
                <a:cxn ang="0">
                  <a:pos x="45" y="946"/>
                </a:cxn>
                <a:cxn ang="0">
                  <a:pos x="52" y="887"/>
                </a:cxn>
                <a:cxn ang="0">
                  <a:pos x="59" y="828"/>
                </a:cxn>
                <a:cxn ang="0">
                  <a:pos x="64" y="766"/>
                </a:cxn>
                <a:cxn ang="0">
                  <a:pos x="71" y="704"/>
                </a:cxn>
                <a:cxn ang="0">
                  <a:pos x="78" y="642"/>
                </a:cxn>
                <a:cxn ang="0">
                  <a:pos x="83" y="581"/>
                </a:cxn>
                <a:cxn ang="0">
                  <a:pos x="90" y="521"/>
                </a:cxn>
                <a:cxn ang="0">
                  <a:pos x="97" y="462"/>
                </a:cxn>
                <a:cxn ang="0">
                  <a:pos x="102" y="408"/>
                </a:cxn>
                <a:cxn ang="0">
                  <a:pos x="109" y="351"/>
                </a:cxn>
                <a:cxn ang="0">
                  <a:pos x="116" y="301"/>
                </a:cxn>
                <a:cxn ang="0">
                  <a:pos x="121" y="251"/>
                </a:cxn>
                <a:cxn ang="0">
                  <a:pos x="126" y="204"/>
                </a:cxn>
                <a:cxn ang="0">
                  <a:pos x="133" y="161"/>
                </a:cxn>
                <a:cxn ang="0">
                  <a:pos x="137" y="125"/>
                </a:cxn>
                <a:cxn ang="0">
                  <a:pos x="142" y="92"/>
                </a:cxn>
                <a:cxn ang="0">
                  <a:pos x="144" y="66"/>
                </a:cxn>
                <a:cxn ang="0">
                  <a:pos x="149" y="42"/>
                </a:cxn>
                <a:cxn ang="0">
                  <a:pos x="192" y="0"/>
                </a:cxn>
              </a:cxnLst>
              <a:rect l="0" t="0" r="r" b="b"/>
              <a:pathLst>
                <a:path w="192" h="1404">
                  <a:moveTo>
                    <a:pt x="192" y="0"/>
                  </a:moveTo>
                  <a:lnTo>
                    <a:pt x="192" y="4"/>
                  </a:lnTo>
                  <a:lnTo>
                    <a:pt x="189" y="14"/>
                  </a:lnTo>
                  <a:lnTo>
                    <a:pt x="189" y="23"/>
                  </a:lnTo>
                  <a:lnTo>
                    <a:pt x="189" y="35"/>
                  </a:lnTo>
                  <a:lnTo>
                    <a:pt x="187" y="47"/>
                  </a:lnTo>
                  <a:lnTo>
                    <a:pt x="185" y="61"/>
                  </a:lnTo>
                  <a:lnTo>
                    <a:pt x="185" y="75"/>
                  </a:lnTo>
                  <a:lnTo>
                    <a:pt x="182" y="92"/>
                  </a:lnTo>
                  <a:lnTo>
                    <a:pt x="180" y="109"/>
                  </a:lnTo>
                  <a:lnTo>
                    <a:pt x="180" y="128"/>
                  </a:lnTo>
                  <a:lnTo>
                    <a:pt x="175" y="147"/>
                  </a:lnTo>
                  <a:lnTo>
                    <a:pt x="175" y="168"/>
                  </a:lnTo>
                  <a:lnTo>
                    <a:pt x="173" y="187"/>
                  </a:lnTo>
                  <a:lnTo>
                    <a:pt x="170" y="211"/>
                  </a:lnTo>
                  <a:lnTo>
                    <a:pt x="168" y="232"/>
                  </a:lnTo>
                  <a:lnTo>
                    <a:pt x="166" y="258"/>
                  </a:lnTo>
                  <a:lnTo>
                    <a:pt x="163" y="279"/>
                  </a:lnTo>
                  <a:lnTo>
                    <a:pt x="161" y="306"/>
                  </a:lnTo>
                  <a:lnTo>
                    <a:pt x="159" y="332"/>
                  </a:lnTo>
                  <a:lnTo>
                    <a:pt x="156" y="360"/>
                  </a:lnTo>
                  <a:lnTo>
                    <a:pt x="154" y="384"/>
                  </a:lnTo>
                  <a:lnTo>
                    <a:pt x="149" y="412"/>
                  </a:lnTo>
                  <a:lnTo>
                    <a:pt x="147" y="441"/>
                  </a:lnTo>
                  <a:lnTo>
                    <a:pt x="144" y="469"/>
                  </a:lnTo>
                  <a:lnTo>
                    <a:pt x="142" y="498"/>
                  </a:lnTo>
                  <a:lnTo>
                    <a:pt x="140" y="529"/>
                  </a:lnTo>
                  <a:lnTo>
                    <a:pt x="135" y="557"/>
                  </a:lnTo>
                  <a:lnTo>
                    <a:pt x="135" y="588"/>
                  </a:lnTo>
                  <a:lnTo>
                    <a:pt x="130" y="616"/>
                  </a:lnTo>
                  <a:lnTo>
                    <a:pt x="128" y="647"/>
                  </a:lnTo>
                  <a:lnTo>
                    <a:pt x="126" y="676"/>
                  </a:lnTo>
                  <a:lnTo>
                    <a:pt x="121" y="707"/>
                  </a:lnTo>
                  <a:lnTo>
                    <a:pt x="118" y="737"/>
                  </a:lnTo>
                  <a:lnTo>
                    <a:pt x="116" y="768"/>
                  </a:lnTo>
                  <a:lnTo>
                    <a:pt x="111" y="797"/>
                  </a:lnTo>
                  <a:lnTo>
                    <a:pt x="109" y="828"/>
                  </a:lnTo>
                  <a:lnTo>
                    <a:pt x="107" y="858"/>
                  </a:lnTo>
                  <a:lnTo>
                    <a:pt x="104" y="887"/>
                  </a:lnTo>
                  <a:lnTo>
                    <a:pt x="102" y="918"/>
                  </a:lnTo>
                  <a:lnTo>
                    <a:pt x="97" y="946"/>
                  </a:lnTo>
                  <a:lnTo>
                    <a:pt x="95" y="975"/>
                  </a:lnTo>
                  <a:lnTo>
                    <a:pt x="92" y="1003"/>
                  </a:lnTo>
                  <a:lnTo>
                    <a:pt x="90" y="1032"/>
                  </a:lnTo>
                  <a:lnTo>
                    <a:pt x="88" y="1060"/>
                  </a:lnTo>
                  <a:lnTo>
                    <a:pt x="85" y="1086"/>
                  </a:lnTo>
                  <a:lnTo>
                    <a:pt x="83" y="1115"/>
                  </a:lnTo>
                  <a:lnTo>
                    <a:pt x="78" y="1138"/>
                  </a:lnTo>
                  <a:lnTo>
                    <a:pt x="78" y="1164"/>
                  </a:lnTo>
                  <a:lnTo>
                    <a:pt x="74" y="1188"/>
                  </a:lnTo>
                  <a:lnTo>
                    <a:pt x="74" y="1214"/>
                  </a:lnTo>
                  <a:lnTo>
                    <a:pt x="71" y="1236"/>
                  </a:lnTo>
                  <a:lnTo>
                    <a:pt x="69" y="1259"/>
                  </a:lnTo>
                  <a:lnTo>
                    <a:pt x="66" y="1281"/>
                  </a:lnTo>
                  <a:lnTo>
                    <a:pt x="64" y="1302"/>
                  </a:lnTo>
                  <a:lnTo>
                    <a:pt x="64" y="1321"/>
                  </a:lnTo>
                  <a:lnTo>
                    <a:pt x="62" y="1340"/>
                  </a:lnTo>
                  <a:lnTo>
                    <a:pt x="59" y="1357"/>
                  </a:lnTo>
                  <a:lnTo>
                    <a:pt x="59" y="1373"/>
                  </a:lnTo>
                  <a:lnTo>
                    <a:pt x="57" y="1387"/>
                  </a:lnTo>
                  <a:lnTo>
                    <a:pt x="57" y="1404"/>
                  </a:lnTo>
                  <a:lnTo>
                    <a:pt x="0" y="1404"/>
                  </a:lnTo>
                  <a:lnTo>
                    <a:pt x="0" y="1402"/>
                  </a:lnTo>
                  <a:lnTo>
                    <a:pt x="0" y="1399"/>
                  </a:lnTo>
                  <a:lnTo>
                    <a:pt x="0" y="1395"/>
                  </a:lnTo>
                  <a:lnTo>
                    <a:pt x="0" y="1390"/>
                  </a:lnTo>
                  <a:lnTo>
                    <a:pt x="0" y="1380"/>
                  </a:lnTo>
                  <a:lnTo>
                    <a:pt x="3" y="1371"/>
                  </a:lnTo>
                  <a:lnTo>
                    <a:pt x="3" y="1361"/>
                  </a:lnTo>
                  <a:lnTo>
                    <a:pt x="5" y="1349"/>
                  </a:lnTo>
                  <a:lnTo>
                    <a:pt x="5" y="1335"/>
                  </a:lnTo>
                  <a:lnTo>
                    <a:pt x="7" y="1321"/>
                  </a:lnTo>
                  <a:lnTo>
                    <a:pt x="10" y="1304"/>
                  </a:lnTo>
                  <a:lnTo>
                    <a:pt x="10" y="1288"/>
                  </a:lnTo>
                  <a:lnTo>
                    <a:pt x="12" y="1269"/>
                  </a:lnTo>
                  <a:lnTo>
                    <a:pt x="14" y="1250"/>
                  </a:lnTo>
                  <a:lnTo>
                    <a:pt x="17" y="1228"/>
                  </a:lnTo>
                  <a:lnTo>
                    <a:pt x="19" y="1207"/>
                  </a:lnTo>
                  <a:lnTo>
                    <a:pt x="21" y="1183"/>
                  </a:lnTo>
                  <a:lnTo>
                    <a:pt x="24" y="1160"/>
                  </a:lnTo>
                  <a:lnTo>
                    <a:pt x="26" y="1136"/>
                  </a:lnTo>
                  <a:lnTo>
                    <a:pt x="29" y="1110"/>
                  </a:lnTo>
                  <a:lnTo>
                    <a:pt x="31" y="1084"/>
                  </a:lnTo>
                  <a:lnTo>
                    <a:pt x="36" y="1058"/>
                  </a:lnTo>
                  <a:lnTo>
                    <a:pt x="38" y="1029"/>
                  </a:lnTo>
                  <a:lnTo>
                    <a:pt x="40" y="1003"/>
                  </a:lnTo>
                  <a:lnTo>
                    <a:pt x="43" y="975"/>
                  </a:lnTo>
                  <a:lnTo>
                    <a:pt x="45" y="946"/>
                  </a:lnTo>
                  <a:lnTo>
                    <a:pt x="50" y="915"/>
                  </a:lnTo>
                  <a:lnTo>
                    <a:pt x="52" y="887"/>
                  </a:lnTo>
                  <a:lnTo>
                    <a:pt x="55" y="856"/>
                  </a:lnTo>
                  <a:lnTo>
                    <a:pt x="59" y="828"/>
                  </a:lnTo>
                  <a:lnTo>
                    <a:pt x="62" y="797"/>
                  </a:lnTo>
                  <a:lnTo>
                    <a:pt x="64" y="766"/>
                  </a:lnTo>
                  <a:lnTo>
                    <a:pt x="69" y="735"/>
                  </a:lnTo>
                  <a:lnTo>
                    <a:pt x="71" y="704"/>
                  </a:lnTo>
                  <a:lnTo>
                    <a:pt x="74" y="673"/>
                  </a:lnTo>
                  <a:lnTo>
                    <a:pt x="78" y="642"/>
                  </a:lnTo>
                  <a:lnTo>
                    <a:pt x="81" y="612"/>
                  </a:lnTo>
                  <a:lnTo>
                    <a:pt x="83" y="581"/>
                  </a:lnTo>
                  <a:lnTo>
                    <a:pt x="88" y="550"/>
                  </a:lnTo>
                  <a:lnTo>
                    <a:pt x="90" y="521"/>
                  </a:lnTo>
                  <a:lnTo>
                    <a:pt x="92" y="491"/>
                  </a:lnTo>
                  <a:lnTo>
                    <a:pt x="97" y="462"/>
                  </a:lnTo>
                  <a:lnTo>
                    <a:pt x="100" y="434"/>
                  </a:lnTo>
                  <a:lnTo>
                    <a:pt x="102" y="408"/>
                  </a:lnTo>
                  <a:lnTo>
                    <a:pt x="107" y="379"/>
                  </a:lnTo>
                  <a:lnTo>
                    <a:pt x="109" y="351"/>
                  </a:lnTo>
                  <a:lnTo>
                    <a:pt x="111" y="325"/>
                  </a:lnTo>
                  <a:lnTo>
                    <a:pt x="116" y="301"/>
                  </a:lnTo>
                  <a:lnTo>
                    <a:pt x="118" y="275"/>
                  </a:lnTo>
                  <a:lnTo>
                    <a:pt x="121" y="251"/>
                  </a:lnTo>
                  <a:lnTo>
                    <a:pt x="123" y="227"/>
                  </a:lnTo>
                  <a:lnTo>
                    <a:pt x="126" y="204"/>
                  </a:lnTo>
                  <a:lnTo>
                    <a:pt x="128" y="182"/>
                  </a:lnTo>
                  <a:lnTo>
                    <a:pt x="133" y="161"/>
                  </a:lnTo>
                  <a:lnTo>
                    <a:pt x="135" y="142"/>
                  </a:lnTo>
                  <a:lnTo>
                    <a:pt x="137" y="125"/>
                  </a:lnTo>
                  <a:lnTo>
                    <a:pt x="140" y="106"/>
                  </a:lnTo>
                  <a:lnTo>
                    <a:pt x="142" y="92"/>
                  </a:lnTo>
                  <a:lnTo>
                    <a:pt x="142" y="78"/>
                  </a:lnTo>
                  <a:lnTo>
                    <a:pt x="144" y="66"/>
                  </a:lnTo>
                  <a:lnTo>
                    <a:pt x="147" y="52"/>
                  </a:lnTo>
                  <a:lnTo>
                    <a:pt x="149" y="42"/>
                  </a:lnTo>
                  <a:lnTo>
                    <a:pt x="149" y="33"/>
                  </a:lnTo>
                  <a:lnTo>
                    <a:pt x="192" y="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43" name="Freeform 23"/>
            <p:cNvSpPr>
              <a:spLocks/>
            </p:cNvSpPr>
            <p:nvPr/>
          </p:nvSpPr>
          <p:spPr bwMode="auto">
            <a:xfrm>
              <a:off x="970" y="1499"/>
              <a:ext cx="47" cy="48"/>
            </a:xfrm>
            <a:custGeom>
              <a:avLst/>
              <a:gdLst/>
              <a:ahLst/>
              <a:cxnLst>
                <a:cxn ang="0">
                  <a:pos x="23" y="48"/>
                </a:cxn>
                <a:cxn ang="0">
                  <a:pos x="33" y="43"/>
                </a:cxn>
                <a:cxn ang="0">
                  <a:pos x="40" y="38"/>
                </a:cxn>
                <a:cxn ang="0">
                  <a:pos x="45" y="31"/>
                </a:cxn>
                <a:cxn ang="0">
                  <a:pos x="47" y="22"/>
                </a:cxn>
                <a:cxn ang="0">
                  <a:pos x="45" y="12"/>
                </a:cxn>
                <a:cxn ang="0">
                  <a:pos x="40" y="5"/>
                </a:cxn>
                <a:cxn ang="0">
                  <a:pos x="33" y="0"/>
                </a:cxn>
                <a:cxn ang="0">
                  <a:pos x="23" y="0"/>
                </a:cxn>
                <a:cxn ang="0">
                  <a:pos x="19" y="0"/>
                </a:cxn>
                <a:cxn ang="0">
                  <a:pos x="14" y="0"/>
                </a:cxn>
                <a:cxn ang="0">
                  <a:pos x="9" y="3"/>
                </a:cxn>
                <a:cxn ang="0">
                  <a:pos x="7" y="5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0" y="31"/>
                </a:cxn>
                <a:cxn ang="0">
                  <a:pos x="7" y="38"/>
                </a:cxn>
                <a:cxn ang="0">
                  <a:pos x="9" y="41"/>
                </a:cxn>
                <a:cxn ang="0">
                  <a:pos x="14" y="43"/>
                </a:cxn>
                <a:cxn ang="0">
                  <a:pos x="19" y="45"/>
                </a:cxn>
                <a:cxn ang="0">
                  <a:pos x="23" y="48"/>
                </a:cxn>
                <a:cxn ang="0">
                  <a:pos x="23" y="48"/>
                </a:cxn>
              </a:cxnLst>
              <a:rect l="0" t="0" r="r" b="b"/>
              <a:pathLst>
                <a:path w="47" h="48">
                  <a:moveTo>
                    <a:pt x="23" y="48"/>
                  </a:moveTo>
                  <a:lnTo>
                    <a:pt x="33" y="43"/>
                  </a:lnTo>
                  <a:lnTo>
                    <a:pt x="40" y="38"/>
                  </a:lnTo>
                  <a:lnTo>
                    <a:pt x="45" y="31"/>
                  </a:lnTo>
                  <a:lnTo>
                    <a:pt x="47" y="22"/>
                  </a:lnTo>
                  <a:lnTo>
                    <a:pt x="45" y="12"/>
                  </a:lnTo>
                  <a:lnTo>
                    <a:pt x="40" y="5"/>
                  </a:lnTo>
                  <a:lnTo>
                    <a:pt x="33" y="0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9" y="3"/>
                  </a:lnTo>
                  <a:lnTo>
                    <a:pt x="7" y="5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0" y="31"/>
                  </a:lnTo>
                  <a:lnTo>
                    <a:pt x="7" y="38"/>
                  </a:lnTo>
                  <a:lnTo>
                    <a:pt x="9" y="41"/>
                  </a:lnTo>
                  <a:lnTo>
                    <a:pt x="14" y="43"/>
                  </a:lnTo>
                  <a:lnTo>
                    <a:pt x="19" y="45"/>
                  </a:lnTo>
                  <a:lnTo>
                    <a:pt x="23" y="48"/>
                  </a:lnTo>
                  <a:lnTo>
                    <a:pt x="23" y="48"/>
                  </a:lnTo>
                  <a:close/>
                </a:path>
              </a:pathLst>
            </a:custGeom>
            <a:solidFill>
              <a:srgbClr val="FFFFC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44" name="Freeform 24"/>
            <p:cNvSpPr>
              <a:spLocks/>
            </p:cNvSpPr>
            <p:nvPr/>
          </p:nvSpPr>
          <p:spPr bwMode="auto">
            <a:xfrm>
              <a:off x="1180" y="1397"/>
              <a:ext cx="88" cy="88"/>
            </a:xfrm>
            <a:custGeom>
              <a:avLst/>
              <a:gdLst/>
              <a:ahLst/>
              <a:cxnLst>
                <a:cxn ang="0">
                  <a:pos x="45" y="88"/>
                </a:cxn>
                <a:cxn ang="0">
                  <a:pos x="52" y="88"/>
                </a:cxn>
                <a:cxn ang="0">
                  <a:pos x="62" y="86"/>
                </a:cxn>
                <a:cxn ang="0">
                  <a:pos x="69" y="81"/>
                </a:cxn>
                <a:cxn ang="0">
                  <a:pos x="74" y="76"/>
                </a:cxn>
                <a:cxn ang="0">
                  <a:pos x="78" y="69"/>
                </a:cxn>
                <a:cxn ang="0">
                  <a:pos x="83" y="62"/>
                </a:cxn>
                <a:cxn ang="0">
                  <a:pos x="85" y="53"/>
                </a:cxn>
                <a:cxn ang="0">
                  <a:pos x="88" y="45"/>
                </a:cxn>
                <a:cxn ang="0">
                  <a:pos x="85" y="36"/>
                </a:cxn>
                <a:cxn ang="0">
                  <a:pos x="83" y="29"/>
                </a:cxn>
                <a:cxn ang="0">
                  <a:pos x="78" y="19"/>
                </a:cxn>
                <a:cxn ang="0">
                  <a:pos x="74" y="15"/>
                </a:cxn>
                <a:cxn ang="0">
                  <a:pos x="69" y="7"/>
                </a:cxn>
                <a:cxn ang="0">
                  <a:pos x="62" y="3"/>
                </a:cxn>
                <a:cxn ang="0">
                  <a:pos x="52" y="0"/>
                </a:cxn>
                <a:cxn ang="0">
                  <a:pos x="45" y="0"/>
                </a:cxn>
                <a:cxn ang="0">
                  <a:pos x="36" y="0"/>
                </a:cxn>
                <a:cxn ang="0">
                  <a:pos x="26" y="3"/>
                </a:cxn>
                <a:cxn ang="0">
                  <a:pos x="19" y="7"/>
                </a:cxn>
                <a:cxn ang="0">
                  <a:pos x="14" y="15"/>
                </a:cxn>
                <a:cxn ang="0">
                  <a:pos x="7" y="19"/>
                </a:cxn>
                <a:cxn ang="0">
                  <a:pos x="5" y="29"/>
                </a:cxn>
                <a:cxn ang="0">
                  <a:pos x="0" y="36"/>
                </a:cxn>
                <a:cxn ang="0">
                  <a:pos x="0" y="45"/>
                </a:cxn>
                <a:cxn ang="0">
                  <a:pos x="0" y="53"/>
                </a:cxn>
                <a:cxn ang="0">
                  <a:pos x="5" y="62"/>
                </a:cxn>
                <a:cxn ang="0">
                  <a:pos x="7" y="69"/>
                </a:cxn>
                <a:cxn ang="0">
                  <a:pos x="14" y="76"/>
                </a:cxn>
                <a:cxn ang="0">
                  <a:pos x="19" y="81"/>
                </a:cxn>
                <a:cxn ang="0">
                  <a:pos x="26" y="86"/>
                </a:cxn>
                <a:cxn ang="0">
                  <a:pos x="36" y="88"/>
                </a:cxn>
                <a:cxn ang="0">
                  <a:pos x="45" y="88"/>
                </a:cxn>
                <a:cxn ang="0">
                  <a:pos x="45" y="88"/>
                </a:cxn>
              </a:cxnLst>
              <a:rect l="0" t="0" r="r" b="b"/>
              <a:pathLst>
                <a:path w="88" h="88">
                  <a:moveTo>
                    <a:pt x="45" y="88"/>
                  </a:moveTo>
                  <a:lnTo>
                    <a:pt x="52" y="88"/>
                  </a:lnTo>
                  <a:lnTo>
                    <a:pt x="62" y="86"/>
                  </a:lnTo>
                  <a:lnTo>
                    <a:pt x="69" y="81"/>
                  </a:lnTo>
                  <a:lnTo>
                    <a:pt x="74" y="76"/>
                  </a:lnTo>
                  <a:lnTo>
                    <a:pt x="78" y="69"/>
                  </a:lnTo>
                  <a:lnTo>
                    <a:pt x="83" y="62"/>
                  </a:lnTo>
                  <a:lnTo>
                    <a:pt x="85" y="53"/>
                  </a:lnTo>
                  <a:lnTo>
                    <a:pt x="88" y="45"/>
                  </a:lnTo>
                  <a:lnTo>
                    <a:pt x="85" y="36"/>
                  </a:lnTo>
                  <a:lnTo>
                    <a:pt x="83" y="29"/>
                  </a:lnTo>
                  <a:lnTo>
                    <a:pt x="78" y="19"/>
                  </a:lnTo>
                  <a:lnTo>
                    <a:pt x="74" y="15"/>
                  </a:lnTo>
                  <a:lnTo>
                    <a:pt x="69" y="7"/>
                  </a:lnTo>
                  <a:lnTo>
                    <a:pt x="62" y="3"/>
                  </a:lnTo>
                  <a:lnTo>
                    <a:pt x="52" y="0"/>
                  </a:lnTo>
                  <a:lnTo>
                    <a:pt x="45" y="0"/>
                  </a:lnTo>
                  <a:lnTo>
                    <a:pt x="36" y="0"/>
                  </a:lnTo>
                  <a:lnTo>
                    <a:pt x="26" y="3"/>
                  </a:lnTo>
                  <a:lnTo>
                    <a:pt x="19" y="7"/>
                  </a:lnTo>
                  <a:lnTo>
                    <a:pt x="14" y="15"/>
                  </a:lnTo>
                  <a:lnTo>
                    <a:pt x="7" y="19"/>
                  </a:lnTo>
                  <a:lnTo>
                    <a:pt x="5" y="29"/>
                  </a:lnTo>
                  <a:lnTo>
                    <a:pt x="0" y="36"/>
                  </a:lnTo>
                  <a:lnTo>
                    <a:pt x="0" y="45"/>
                  </a:lnTo>
                  <a:lnTo>
                    <a:pt x="0" y="53"/>
                  </a:lnTo>
                  <a:lnTo>
                    <a:pt x="5" y="62"/>
                  </a:lnTo>
                  <a:lnTo>
                    <a:pt x="7" y="69"/>
                  </a:lnTo>
                  <a:lnTo>
                    <a:pt x="14" y="76"/>
                  </a:lnTo>
                  <a:lnTo>
                    <a:pt x="19" y="81"/>
                  </a:lnTo>
                  <a:lnTo>
                    <a:pt x="26" y="86"/>
                  </a:lnTo>
                  <a:lnTo>
                    <a:pt x="36" y="88"/>
                  </a:lnTo>
                  <a:lnTo>
                    <a:pt x="45" y="88"/>
                  </a:lnTo>
                  <a:lnTo>
                    <a:pt x="45" y="88"/>
                  </a:lnTo>
                  <a:close/>
                </a:path>
              </a:pathLst>
            </a:custGeom>
            <a:solidFill>
              <a:srgbClr val="FFFFC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7" name="Управляющая кнопка: настраиваемая 56">
            <a:hlinkClick r:id="" action="ppaction://noaction" highlightClick="1"/>
          </p:cNvPr>
          <p:cNvSpPr/>
          <p:nvPr/>
        </p:nvSpPr>
        <p:spPr>
          <a:xfrm>
            <a:off x="642910" y="428604"/>
            <a:ext cx="3000396" cy="214314"/>
          </a:xfrm>
          <a:prstGeom prst="actionButtonBlank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3428992" y="642918"/>
            <a:ext cx="214314" cy="27146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2071670" y="642918"/>
            <a:ext cx="214314" cy="27146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145" name="Group 25"/>
          <p:cNvGrpSpPr>
            <a:grpSpLocks noChangeAspect="1"/>
          </p:cNvGrpSpPr>
          <p:nvPr/>
        </p:nvGrpSpPr>
        <p:grpSpPr bwMode="auto">
          <a:xfrm>
            <a:off x="2000232" y="3357562"/>
            <a:ext cx="1608137" cy="1627188"/>
            <a:chOff x="253" y="0"/>
            <a:chExt cx="2533" cy="2564"/>
          </a:xfrm>
        </p:grpSpPr>
        <p:sp>
          <p:nvSpPr>
            <p:cNvPr id="5146" name="AutoShape 26"/>
            <p:cNvSpPr>
              <a:spLocks noChangeAspect="1" noChangeArrowheads="1"/>
            </p:cNvSpPr>
            <p:nvPr/>
          </p:nvSpPr>
          <p:spPr bwMode="auto">
            <a:xfrm>
              <a:off x="253" y="0"/>
              <a:ext cx="2533" cy="2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47" name="Freeform 27"/>
            <p:cNvSpPr>
              <a:spLocks/>
            </p:cNvSpPr>
            <p:nvPr/>
          </p:nvSpPr>
          <p:spPr bwMode="auto">
            <a:xfrm>
              <a:off x="431" y="1889"/>
              <a:ext cx="78" cy="104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12" y="34"/>
                </a:cxn>
                <a:cxn ang="0">
                  <a:pos x="14" y="31"/>
                </a:cxn>
                <a:cxn ang="0">
                  <a:pos x="19" y="26"/>
                </a:cxn>
                <a:cxn ang="0">
                  <a:pos x="26" y="24"/>
                </a:cxn>
                <a:cxn ang="0">
                  <a:pos x="31" y="17"/>
                </a:cxn>
                <a:cxn ang="0">
                  <a:pos x="40" y="12"/>
                </a:cxn>
                <a:cxn ang="0">
                  <a:pos x="47" y="10"/>
                </a:cxn>
                <a:cxn ang="0">
                  <a:pos x="57" y="5"/>
                </a:cxn>
                <a:cxn ang="0">
                  <a:pos x="62" y="0"/>
                </a:cxn>
                <a:cxn ang="0">
                  <a:pos x="69" y="0"/>
                </a:cxn>
                <a:cxn ang="0">
                  <a:pos x="74" y="0"/>
                </a:cxn>
                <a:cxn ang="0">
                  <a:pos x="78" y="3"/>
                </a:cxn>
                <a:cxn ang="0">
                  <a:pos x="78" y="7"/>
                </a:cxn>
                <a:cxn ang="0">
                  <a:pos x="78" y="15"/>
                </a:cxn>
                <a:cxn ang="0">
                  <a:pos x="78" y="17"/>
                </a:cxn>
                <a:cxn ang="0">
                  <a:pos x="76" y="24"/>
                </a:cxn>
                <a:cxn ang="0">
                  <a:pos x="74" y="31"/>
                </a:cxn>
                <a:cxn ang="0">
                  <a:pos x="71" y="41"/>
                </a:cxn>
                <a:cxn ang="0">
                  <a:pos x="64" y="45"/>
                </a:cxn>
                <a:cxn ang="0">
                  <a:pos x="62" y="53"/>
                </a:cxn>
                <a:cxn ang="0">
                  <a:pos x="57" y="60"/>
                </a:cxn>
                <a:cxn ang="0">
                  <a:pos x="52" y="66"/>
                </a:cxn>
                <a:cxn ang="0">
                  <a:pos x="50" y="70"/>
                </a:cxn>
                <a:cxn ang="0">
                  <a:pos x="45" y="78"/>
                </a:cxn>
                <a:cxn ang="0">
                  <a:pos x="43" y="80"/>
                </a:cxn>
                <a:cxn ang="0">
                  <a:pos x="40" y="87"/>
                </a:cxn>
                <a:cxn ang="0">
                  <a:pos x="33" y="92"/>
                </a:cxn>
                <a:cxn ang="0">
                  <a:pos x="26" y="97"/>
                </a:cxn>
                <a:cxn ang="0">
                  <a:pos x="21" y="101"/>
                </a:cxn>
                <a:cxn ang="0">
                  <a:pos x="17" y="104"/>
                </a:cxn>
                <a:cxn ang="0">
                  <a:pos x="7" y="104"/>
                </a:cxn>
                <a:cxn ang="0">
                  <a:pos x="2" y="101"/>
                </a:cxn>
                <a:cxn ang="0">
                  <a:pos x="0" y="94"/>
                </a:cxn>
                <a:cxn ang="0">
                  <a:pos x="0" y="85"/>
                </a:cxn>
                <a:cxn ang="0">
                  <a:pos x="0" y="78"/>
                </a:cxn>
                <a:cxn ang="0">
                  <a:pos x="0" y="70"/>
                </a:cxn>
                <a:cxn ang="0">
                  <a:pos x="2" y="66"/>
                </a:cxn>
                <a:cxn ang="0">
                  <a:pos x="2" y="62"/>
                </a:cxn>
                <a:cxn ang="0">
                  <a:pos x="5" y="53"/>
                </a:cxn>
                <a:cxn ang="0">
                  <a:pos x="7" y="48"/>
                </a:cxn>
                <a:cxn ang="0">
                  <a:pos x="7" y="41"/>
                </a:cxn>
                <a:cxn ang="0">
                  <a:pos x="9" y="38"/>
                </a:cxn>
                <a:cxn ang="0">
                  <a:pos x="9" y="36"/>
                </a:cxn>
                <a:cxn ang="0">
                  <a:pos x="12" y="36"/>
                </a:cxn>
              </a:cxnLst>
              <a:rect l="0" t="0" r="r" b="b"/>
              <a:pathLst>
                <a:path w="78" h="104">
                  <a:moveTo>
                    <a:pt x="12" y="36"/>
                  </a:moveTo>
                  <a:lnTo>
                    <a:pt x="12" y="34"/>
                  </a:lnTo>
                  <a:lnTo>
                    <a:pt x="14" y="31"/>
                  </a:lnTo>
                  <a:lnTo>
                    <a:pt x="19" y="26"/>
                  </a:lnTo>
                  <a:lnTo>
                    <a:pt x="26" y="24"/>
                  </a:lnTo>
                  <a:lnTo>
                    <a:pt x="31" y="17"/>
                  </a:lnTo>
                  <a:lnTo>
                    <a:pt x="40" y="12"/>
                  </a:lnTo>
                  <a:lnTo>
                    <a:pt x="47" y="10"/>
                  </a:lnTo>
                  <a:lnTo>
                    <a:pt x="57" y="5"/>
                  </a:lnTo>
                  <a:lnTo>
                    <a:pt x="62" y="0"/>
                  </a:lnTo>
                  <a:lnTo>
                    <a:pt x="69" y="0"/>
                  </a:lnTo>
                  <a:lnTo>
                    <a:pt x="74" y="0"/>
                  </a:lnTo>
                  <a:lnTo>
                    <a:pt x="78" y="3"/>
                  </a:lnTo>
                  <a:lnTo>
                    <a:pt x="78" y="7"/>
                  </a:lnTo>
                  <a:lnTo>
                    <a:pt x="78" y="15"/>
                  </a:lnTo>
                  <a:lnTo>
                    <a:pt x="78" y="17"/>
                  </a:lnTo>
                  <a:lnTo>
                    <a:pt x="76" y="24"/>
                  </a:lnTo>
                  <a:lnTo>
                    <a:pt x="74" y="31"/>
                  </a:lnTo>
                  <a:lnTo>
                    <a:pt x="71" y="41"/>
                  </a:lnTo>
                  <a:lnTo>
                    <a:pt x="64" y="45"/>
                  </a:lnTo>
                  <a:lnTo>
                    <a:pt x="62" y="53"/>
                  </a:lnTo>
                  <a:lnTo>
                    <a:pt x="57" y="60"/>
                  </a:lnTo>
                  <a:lnTo>
                    <a:pt x="52" y="66"/>
                  </a:lnTo>
                  <a:lnTo>
                    <a:pt x="50" y="70"/>
                  </a:lnTo>
                  <a:lnTo>
                    <a:pt x="45" y="78"/>
                  </a:lnTo>
                  <a:lnTo>
                    <a:pt x="43" y="80"/>
                  </a:lnTo>
                  <a:lnTo>
                    <a:pt x="40" y="87"/>
                  </a:lnTo>
                  <a:lnTo>
                    <a:pt x="33" y="92"/>
                  </a:lnTo>
                  <a:lnTo>
                    <a:pt x="26" y="97"/>
                  </a:lnTo>
                  <a:lnTo>
                    <a:pt x="21" y="101"/>
                  </a:lnTo>
                  <a:lnTo>
                    <a:pt x="17" y="104"/>
                  </a:lnTo>
                  <a:lnTo>
                    <a:pt x="7" y="104"/>
                  </a:lnTo>
                  <a:lnTo>
                    <a:pt x="2" y="101"/>
                  </a:lnTo>
                  <a:lnTo>
                    <a:pt x="0" y="94"/>
                  </a:lnTo>
                  <a:lnTo>
                    <a:pt x="0" y="85"/>
                  </a:lnTo>
                  <a:lnTo>
                    <a:pt x="0" y="78"/>
                  </a:lnTo>
                  <a:lnTo>
                    <a:pt x="0" y="70"/>
                  </a:lnTo>
                  <a:lnTo>
                    <a:pt x="2" y="66"/>
                  </a:lnTo>
                  <a:lnTo>
                    <a:pt x="2" y="62"/>
                  </a:lnTo>
                  <a:lnTo>
                    <a:pt x="5" y="53"/>
                  </a:lnTo>
                  <a:lnTo>
                    <a:pt x="7" y="48"/>
                  </a:lnTo>
                  <a:lnTo>
                    <a:pt x="7" y="41"/>
                  </a:lnTo>
                  <a:lnTo>
                    <a:pt x="9" y="38"/>
                  </a:lnTo>
                  <a:lnTo>
                    <a:pt x="9" y="36"/>
                  </a:lnTo>
                  <a:lnTo>
                    <a:pt x="12" y="36"/>
                  </a:lnTo>
                  <a:close/>
                </a:path>
              </a:pathLst>
            </a:custGeom>
            <a:solidFill>
              <a:srgbClr val="E87A6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48" name="Freeform 28"/>
            <p:cNvSpPr>
              <a:spLocks/>
            </p:cNvSpPr>
            <p:nvPr/>
          </p:nvSpPr>
          <p:spPr bwMode="auto">
            <a:xfrm>
              <a:off x="2471" y="1568"/>
              <a:ext cx="82" cy="105"/>
            </a:xfrm>
            <a:custGeom>
              <a:avLst/>
              <a:gdLst/>
              <a:ahLst/>
              <a:cxnLst>
                <a:cxn ang="0">
                  <a:pos x="10" y="36"/>
                </a:cxn>
                <a:cxn ang="0">
                  <a:pos x="10" y="36"/>
                </a:cxn>
                <a:cxn ang="0">
                  <a:pos x="14" y="33"/>
                </a:cxn>
                <a:cxn ang="0">
                  <a:pos x="17" y="28"/>
                </a:cxn>
                <a:cxn ang="0">
                  <a:pos x="24" y="24"/>
                </a:cxn>
                <a:cxn ang="0">
                  <a:pos x="31" y="19"/>
                </a:cxn>
                <a:cxn ang="0">
                  <a:pos x="39" y="14"/>
                </a:cxn>
                <a:cxn ang="0">
                  <a:pos x="49" y="9"/>
                </a:cxn>
                <a:cxn ang="0">
                  <a:pos x="58" y="7"/>
                </a:cxn>
                <a:cxn ang="0">
                  <a:pos x="63" y="2"/>
                </a:cxn>
                <a:cxn ang="0">
                  <a:pos x="70" y="0"/>
                </a:cxn>
                <a:cxn ang="0">
                  <a:pos x="75" y="0"/>
                </a:cxn>
                <a:cxn ang="0">
                  <a:pos x="80" y="2"/>
                </a:cxn>
                <a:cxn ang="0">
                  <a:pos x="82" y="7"/>
                </a:cxn>
                <a:cxn ang="0">
                  <a:pos x="82" y="14"/>
                </a:cxn>
                <a:cxn ang="0">
                  <a:pos x="80" y="19"/>
                </a:cxn>
                <a:cxn ang="0">
                  <a:pos x="77" y="24"/>
                </a:cxn>
                <a:cxn ang="0">
                  <a:pos x="75" y="31"/>
                </a:cxn>
                <a:cxn ang="0">
                  <a:pos x="73" y="38"/>
                </a:cxn>
                <a:cxn ang="0">
                  <a:pos x="68" y="45"/>
                </a:cxn>
                <a:cxn ang="0">
                  <a:pos x="63" y="52"/>
                </a:cxn>
                <a:cxn ang="0">
                  <a:pos x="58" y="59"/>
                </a:cxn>
                <a:cxn ang="0">
                  <a:pos x="56" y="64"/>
                </a:cxn>
                <a:cxn ang="0">
                  <a:pos x="51" y="69"/>
                </a:cxn>
                <a:cxn ang="0">
                  <a:pos x="49" y="76"/>
                </a:cxn>
                <a:cxn ang="0">
                  <a:pos x="44" y="78"/>
                </a:cxn>
                <a:cxn ang="0">
                  <a:pos x="42" y="86"/>
                </a:cxn>
                <a:cxn ang="0">
                  <a:pos x="35" y="90"/>
                </a:cxn>
                <a:cxn ang="0">
                  <a:pos x="26" y="97"/>
                </a:cxn>
                <a:cxn ang="0">
                  <a:pos x="22" y="100"/>
                </a:cxn>
                <a:cxn ang="0">
                  <a:pos x="17" y="105"/>
                </a:cxn>
                <a:cxn ang="0">
                  <a:pos x="7" y="105"/>
                </a:cxn>
                <a:cxn ang="0">
                  <a:pos x="3" y="100"/>
                </a:cxn>
                <a:cxn ang="0">
                  <a:pos x="0" y="90"/>
                </a:cxn>
                <a:cxn ang="0">
                  <a:pos x="0" y="81"/>
                </a:cxn>
                <a:cxn ang="0">
                  <a:pos x="0" y="69"/>
                </a:cxn>
                <a:cxn ang="0">
                  <a:pos x="3" y="62"/>
                </a:cxn>
                <a:cxn ang="0">
                  <a:pos x="3" y="52"/>
                </a:cxn>
                <a:cxn ang="0">
                  <a:pos x="5" y="47"/>
                </a:cxn>
                <a:cxn ang="0">
                  <a:pos x="5" y="43"/>
                </a:cxn>
                <a:cxn ang="0">
                  <a:pos x="7" y="38"/>
                </a:cxn>
                <a:cxn ang="0">
                  <a:pos x="7" y="36"/>
                </a:cxn>
                <a:cxn ang="0">
                  <a:pos x="10" y="36"/>
                </a:cxn>
              </a:cxnLst>
              <a:rect l="0" t="0" r="r" b="b"/>
              <a:pathLst>
                <a:path w="82" h="105">
                  <a:moveTo>
                    <a:pt x="10" y="36"/>
                  </a:moveTo>
                  <a:lnTo>
                    <a:pt x="10" y="36"/>
                  </a:lnTo>
                  <a:lnTo>
                    <a:pt x="14" y="33"/>
                  </a:lnTo>
                  <a:lnTo>
                    <a:pt x="17" y="28"/>
                  </a:lnTo>
                  <a:lnTo>
                    <a:pt x="24" y="24"/>
                  </a:lnTo>
                  <a:lnTo>
                    <a:pt x="31" y="19"/>
                  </a:lnTo>
                  <a:lnTo>
                    <a:pt x="39" y="14"/>
                  </a:lnTo>
                  <a:lnTo>
                    <a:pt x="49" y="9"/>
                  </a:lnTo>
                  <a:lnTo>
                    <a:pt x="58" y="7"/>
                  </a:lnTo>
                  <a:lnTo>
                    <a:pt x="63" y="2"/>
                  </a:lnTo>
                  <a:lnTo>
                    <a:pt x="70" y="0"/>
                  </a:lnTo>
                  <a:lnTo>
                    <a:pt x="75" y="0"/>
                  </a:lnTo>
                  <a:lnTo>
                    <a:pt x="80" y="2"/>
                  </a:lnTo>
                  <a:lnTo>
                    <a:pt x="82" y="7"/>
                  </a:lnTo>
                  <a:lnTo>
                    <a:pt x="82" y="14"/>
                  </a:lnTo>
                  <a:lnTo>
                    <a:pt x="80" y="19"/>
                  </a:lnTo>
                  <a:lnTo>
                    <a:pt x="77" y="24"/>
                  </a:lnTo>
                  <a:lnTo>
                    <a:pt x="75" y="31"/>
                  </a:lnTo>
                  <a:lnTo>
                    <a:pt x="73" y="38"/>
                  </a:lnTo>
                  <a:lnTo>
                    <a:pt x="68" y="45"/>
                  </a:lnTo>
                  <a:lnTo>
                    <a:pt x="63" y="52"/>
                  </a:lnTo>
                  <a:lnTo>
                    <a:pt x="58" y="59"/>
                  </a:lnTo>
                  <a:lnTo>
                    <a:pt x="56" y="64"/>
                  </a:lnTo>
                  <a:lnTo>
                    <a:pt x="51" y="69"/>
                  </a:lnTo>
                  <a:lnTo>
                    <a:pt x="49" y="76"/>
                  </a:lnTo>
                  <a:lnTo>
                    <a:pt x="44" y="78"/>
                  </a:lnTo>
                  <a:lnTo>
                    <a:pt x="42" y="86"/>
                  </a:lnTo>
                  <a:lnTo>
                    <a:pt x="35" y="90"/>
                  </a:lnTo>
                  <a:lnTo>
                    <a:pt x="26" y="97"/>
                  </a:lnTo>
                  <a:lnTo>
                    <a:pt x="22" y="100"/>
                  </a:lnTo>
                  <a:lnTo>
                    <a:pt x="17" y="105"/>
                  </a:lnTo>
                  <a:lnTo>
                    <a:pt x="7" y="105"/>
                  </a:lnTo>
                  <a:lnTo>
                    <a:pt x="3" y="100"/>
                  </a:lnTo>
                  <a:lnTo>
                    <a:pt x="0" y="90"/>
                  </a:lnTo>
                  <a:lnTo>
                    <a:pt x="0" y="81"/>
                  </a:lnTo>
                  <a:lnTo>
                    <a:pt x="0" y="69"/>
                  </a:lnTo>
                  <a:lnTo>
                    <a:pt x="3" y="62"/>
                  </a:lnTo>
                  <a:lnTo>
                    <a:pt x="3" y="52"/>
                  </a:lnTo>
                  <a:lnTo>
                    <a:pt x="5" y="47"/>
                  </a:lnTo>
                  <a:lnTo>
                    <a:pt x="5" y="43"/>
                  </a:lnTo>
                  <a:lnTo>
                    <a:pt x="7" y="38"/>
                  </a:lnTo>
                  <a:lnTo>
                    <a:pt x="7" y="36"/>
                  </a:lnTo>
                  <a:lnTo>
                    <a:pt x="10" y="36"/>
                  </a:lnTo>
                  <a:close/>
                </a:path>
              </a:pathLst>
            </a:custGeom>
            <a:solidFill>
              <a:srgbClr val="E87A6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49" name="Freeform 29"/>
            <p:cNvSpPr>
              <a:spLocks/>
            </p:cNvSpPr>
            <p:nvPr/>
          </p:nvSpPr>
          <p:spPr bwMode="auto">
            <a:xfrm>
              <a:off x="850" y="144"/>
              <a:ext cx="1376" cy="910"/>
            </a:xfrm>
            <a:custGeom>
              <a:avLst/>
              <a:gdLst/>
              <a:ahLst/>
              <a:cxnLst>
                <a:cxn ang="0">
                  <a:pos x="15" y="847"/>
                </a:cxn>
                <a:cxn ang="0">
                  <a:pos x="38" y="790"/>
                </a:cxn>
                <a:cxn ang="0">
                  <a:pos x="62" y="731"/>
                </a:cxn>
                <a:cxn ang="0">
                  <a:pos x="87" y="672"/>
                </a:cxn>
                <a:cxn ang="0">
                  <a:pos x="111" y="618"/>
                </a:cxn>
                <a:cxn ang="0">
                  <a:pos x="135" y="566"/>
                </a:cxn>
                <a:cxn ang="0">
                  <a:pos x="99" y="530"/>
                </a:cxn>
                <a:cxn ang="0">
                  <a:pos x="65" y="462"/>
                </a:cxn>
                <a:cxn ang="0">
                  <a:pos x="62" y="405"/>
                </a:cxn>
                <a:cxn ang="0">
                  <a:pos x="79" y="332"/>
                </a:cxn>
                <a:cxn ang="0">
                  <a:pos x="132" y="243"/>
                </a:cxn>
                <a:cxn ang="0">
                  <a:pos x="224" y="146"/>
                </a:cxn>
                <a:cxn ang="0">
                  <a:pos x="274" y="116"/>
                </a:cxn>
                <a:cxn ang="0">
                  <a:pos x="331" y="111"/>
                </a:cxn>
                <a:cxn ang="0">
                  <a:pos x="396" y="146"/>
                </a:cxn>
                <a:cxn ang="0">
                  <a:pos x="439" y="196"/>
                </a:cxn>
                <a:cxn ang="0">
                  <a:pos x="499" y="128"/>
                </a:cxn>
                <a:cxn ang="0">
                  <a:pos x="556" y="80"/>
                </a:cxn>
                <a:cxn ang="0">
                  <a:pos x="615" y="40"/>
                </a:cxn>
                <a:cxn ang="0">
                  <a:pos x="684" y="11"/>
                </a:cxn>
                <a:cxn ang="0">
                  <a:pos x="756" y="0"/>
                </a:cxn>
                <a:cxn ang="0">
                  <a:pos x="830" y="18"/>
                </a:cxn>
                <a:cxn ang="0">
                  <a:pos x="900" y="71"/>
                </a:cxn>
                <a:cxn ang="0">
                  <a:pos x="940" y="121"/>
                </a:cxn>
                <a:cxn ang="0">
                  <a:pos x="959" y="184"/>
                </a:cxn>
                <a:cxn ang="0">
                  <a:pos x="1003" y="160"/>
                </a:cxn>
                <a:cxn ang="0">
                  <a:pos x="1060" y="136"/>
                </a:cxn>
                <a:cxn ang="0">
                  <a:pos x="1127" y="114"/>
                </a:cxn>
                <a:cxn ang="0">
                  <a:pos x="1199" y="99"/>
                </a:cxn>
                <a:cxn ang="0">
                  <a:pos x="1267" y="104"/>
                </a:cxn>
                <a:cxn ang="0">
                  <a:pos x="1324" y="130"/>
                </a:cxn>
                <a:cxn ang="0">
                  <a:pos x="1360" y="191"/>
                </a:cxn>
                <a:cxn ang="0">
                  <a:pos x="1372" y="273"/>
                </a:cxn>
                <a:cxn ang="0">
                  <a:pos x="1374" y="349"/>
                </a:cxn>
                <a:cxn ang="0">
                  <a:pos x="1364" y="415"/>
                </a:cxn>
                <a:cxn ang="0">
                  <a:pos x="1345" y="472"/>
                </a:cxn>
                <a:cxn ang="0">
                  <a:pos x="1281" y="540"/>
                </a:cxn>
                <a:cxn ang="0">
                  <a:pos x="1225" y="556"/>
                </a:cxn>
                <a:cxn ang="0">
                  <a:pos x="1159" y="559"/>
                </a:cxn>
                <a:cxn ang="0">
                  <a:pos x="1101" y="549"/>
                </a:cxn>
                <a:cxn ang="0">
                  <a:pos x="1044" y="517"/>
                </a:cxn>
                <a:cxn ang="0">
                  <a:pos x="993" y="472"/>
                </a:cxn>
                <a:cxn ang="0">
                  <a:pos x="966" y="427"/>
                </a:cxn>
                <a:cxn ang="0">
                  <a:pos x="931" y="488"/>
                </a:cxn>
                <a:cxn ang="0">
                  <a:pos x="863" y="561"/>
                </a:cxn>
                <a:cxn ang="0">
                  <a:pos x="808" y="587"/>
                </a:cxn>
                <a:cxn ang="0">
                  <a:pos x="747" y="590"/>
                </a:cxn>
                <a:cxn ang="0">
                  <a:pos x="674" y="559"/>
                </a:cxn>
                <a:cxn ang="0">
                  <a:pos x="612" y="512"/>
                </a:cxn>
                <a:cxn ang="0">
                  <a:pos x="583" y="566"/>
                </a:cxn>
                <a:cxn ang="0">
                  <a:pos x="545" y="616"/>
                </a:cxn>
                <a:cxn ang="0">
                  <a:pos x="499" y="665"/>
                </a:cxn>
                <a:cxn ang="0">
                  <a:pos x="444" y="696"/>
                </a:cxn>
                <a:cxn ang="0">
                  <a:pos x="387" y="696"/>
                </a:cxn>
                <a:cxn ang="0">
                  <a:pos x="328" y="650"/>
                </a:cxn>
                <a:cxn ang="0">
                  <a:pos x="276" y="547"/>
                </a:cxn>
              </a:cxnLst>
              <a:rect l="0" t="0" r="r" b="b"/>
              <a:pathLst>
                <a:path w="1376" h="910">
                  <a:moveTo>
                    <a:pt x="0" y="899"/>
                  </a:moveTo>
                  <a:lnTo>
                    <a:pt x="0" y="894"/>
                  </a:lnTo>
                  <a:lnTo>
                    <a:pt x="0" y="889"/>
                  </a:lnTo>
                  <a:lnTo>
                    <a:pt x="3" y="885"/>
                  </a:lnTo>
                  <a:lnTo>
                    <a:pt x="5" y="878"/>
                  </a:lnTo>
                  <a:lnTo>
                    <a:pt x="8" y="868"/>
                  </a:lnTo>
                  <a:lnTo>
                    <a:pt x="10" y="859"/>
                  </a:lnTo>
                  <a:lnTo>
                    <a:pt x="15" y="847"/>
                  </a:lnTo>
                  <a:lnTo>
                    <a:pt x="19" y="837"/>
                  </a:lnTo>
                  <a:lnTo>
                    <a:pt x="22" y="830"/>
                  </a:lnTo>
                  <a:lnTo>
                    <a:pt x="24" y="823"/>
                  </a:lnTo>
                  <a:lnTo>
                    <a:pt x="27" y="818"/>
                  </a:lnTo>
                  <a:lnTo>
                    <a:pt x="29" y="811"/>
                  </a:lnTo>
                  <a:lnTo>
                    <a:pt x="31" y="804"/>
                  </a:lnTo>
                  <a:lnTo>
                    <a:pt x="36" y="797"/>
                  </a:lnTo>
                  <a:lnTo>
                    <a:pt x="38" y="790"/>
                  </a:lnTo>
                  <a:lnTo>
                    <a:pt x="41" y="785"/>
                  </a:lnTo>
                  <a:lnTo>
                    <a:pt x="43" y="774"/>
                  </a:lnTo>
                  <a:lnTo>
                    <a:pt x="48" y="767"/>
                  </a:lnTo>
                  <a:lnTo>
                    <a:pt x="50" y="760"/>
                  </a:lnTo>
                  <a:lnTo>
                    <a:pt x="53" y="753"/>
                  </a:lnTo>
                  <a:lnTo>
                    <a:pt x="57" y="745"/>
                  </a:lnTo>
                  <a:lnTo>
                    <a:pt x="60" y="738"/>
                  </a:lnTo>
                  <a:lnTo>
                    <a:pt x="62" y="731"/>
                  </a:lnTo>
                  <a:lnTo>
                    <a:pt x="67" y="724"/>
                  </a:lnTo>
                  <a:lnTo>
                    <a:pt x="69" y="715"/>
                  </a:lnTo>
                  <a:lnTo>
                    <a:pt x="72" y="707"/>
                  </a:lnTo>
                  <a:lnTo>
                    <a:pt x="74" y="700"/>
                  </a:lnTo>
                  <a:lnTo>
                    <a:pt x="79" y="693"/>
                  </a:lnTo>
                  <a:lnTo>
                    <a:pt x="81" y="686"/>
                  </a:lnTo>
                  <a:lnTo>
                    <a:pt x="84" y="679"/>
                  </a:lnTo>
                  <a:lnTo>
                    <a:pt x="87" y="672"/>
                  </a:lnTo>
                  <a:lnTo>
                    <a:pt x="92" y="665"/>
                  </a:lnTo>
                  <a:lnTo>
                    <a:pt x="94" y="657"/>
                  </a:lnTo>
                  <a:lnTo>
                    <a:pt x="97" y="650"/>
                  </a:lnTo>
                  <a:lnTo>
                    <a:pt x="99" y="642"/>
                  </a:lnTo>
                  <a:lnTo>
                    <a:pt x="104" y="637"/>
                  </a:lnTo>
                  <a:lnTo>
                    <a:pt x="104" y="630"/>
                  </a:lnTo>
                  <a:lnTo>
                    <a:pt x="109" y="623"/>
                  </a:lnTo>
                  <a:lnTo>
                    <a:pt x="111" y="618"/>
                  </a:lnTo>
                  <a:lnTo>
                    <a:pt x="113" y="613"/>
                  </a:lnTo>
                  <a:lnTo>
                    <a:pt x="118" y="601"/>
                  </a:lnTo>
                  <a:lnTo>
                    <a:pt x="123" y="592"/>
                  </a:lnTo>
                  <a:lnTo>
                    <a:pt x="125" y="585"/>
                  </a:lnTo>
                  <a:lnTo>
                    <a:pt x="130" y="578"/>
                  </a:lnTo>
                  <a:lnTo>
                    <a:pt x="130" y="571"/>
                  </a:lnTo>
                  <a:lnTo>
                    <a:pt x="132" y="568"/>
                  </a:lnTo>
                  <a:lnTo>
                    <a:pt x="135" y="566"/>
                  </a:lnTo>
                  <a:lnTo>
                    <a:pt x="135" y="566"/>
                  </a:lnTo>
                  <a:lnTo>
                    <a:pt x="132" y="563"/>
                  </a:lnTo>
                  <a:lnTo>
                    <a:pt x="125" y="559"/>
                  </a:lnTo>
                  <a:lnTo>
                    <a:pt x="120" y="554"/>
                  </a:lnTo>
                  <a:lnTo>
                    <a:pt x="116" y="549"/>
                  </a:lnTo>
                  <a:lnTo>
                    <a:pt x="111" y="542"/>
                  </a:lnTo>
                  <a:lnTo>
                    <a:pt x="106" y="537"/>
                  </a:lnTo>
                  <a:lnTo>
                    <a:pt x="99" y="530"/>
                  </a:lnTo>
                  <a:lnTo>
                    <a:pt x="94" y="523"/>
                  </a:lnTo>
                  <a:lnTo>
                    <a:pt x="87" y="512"/>
                  </a:lnTo>
                  <a:lnTo>
                    <a:pt x="81" y="503"/>
                  </a:lnTo>
                  <a:lnTo>
                    <a:pt x="76" y="491"/>
                  </a:lnTo>
                  <a:lnTo>
                    <a:pt x="72" y="481"/>
                  </a:lnTo>
                  <a:lnTo>
                    <a:pt x="69" y="474"/>
                  </a:lnTo>
                  <a:lnTo>
                    <a:pt x="67" y="469"/>
                  </a:lnTo>
                  <a:lnTo>
                    <a:pt x="65" y="462"/>
                  </a:lnTo>
                  <a:lnTo>
                    <a:pt x="65" y="457"/>
                  </a:lnTo>
                  <a:lnTo>
                    <a:pt x="62" y="450"/>
                  </a:lnTo>
                  <a:lnTo>
                    <a:pt x="62" y="443"/>
                  </a:lnTo>
                  <a:lnTo>
                    <a:pt x="62" y="436"/>
                  </a:lnTo>
                  <a:lnTo>
                    <a:pt x="62" y="429"/>
                  </a:lnTo>
                  <a:lnTo>
                    <a:pt x="60" y="419"/>
                  </a:lnTo>
                  <a:lnTo>
                    <a:pt x="60" y="412"/>
                  </a:lnTo>
                  <a:lnTo>
                    <a:pt x="62" y="405"/>
                  </a:lnTo>
                  <a:lnTo>
                    <a:pt x="62" y="396"/>
                  </a:lnTo>
                  <a:lnTo>
                    <a:pt x="62" y="387"/>
                  </a:lnTo>
                  <a:lnTo>
                    <a:pt x="65" y="378"/>
                  </a:lnTo>
                  <a:lnTo>
                    <a:pt x="67" y="368"/>
                  </a:lnTo>
                  <a:lnTo>
                    <a:pt x="69" y="359"/>
                  </a:lnTo>
                  <a:lnTo>
                    <a:pt x="72" y="352"/>
                  </a:lnTo>
                  <a:lnTo>
                    <a:pt x="76" y="342"/>
                  </a:lnTo>
                  <a:lnTo>
                    <a:pt x="79" y="332"/>
                  </a:lnTo>
                  <a:lnTo>
                    <a:pt x="87" y="323"/>
                  </a:lnTo>
                  <a:lnTo>
                    <a:pt x="90" y="311"/>
                  </a:lnTo>
                  <a:lnTo>
                    <a:pt x="97" y="302"/>
                  </a:lnTo>
                  <a:lnTo>
                    <a:pt x="101" y="290"/>
                  </a:lnTo>
                  <a:lnTo>
                    <a:pt x="109" y="280"/>
                  </a:lnTo>
                  <a:lnTo>
                    <a:pt x="116" y="268"/>
                  </a:lnTo>
                  <a:lnTo>
                    <a:pt x="123" y="255"/>
                  </a:lnTo>
                  <a:lnTo>
                    <a:pt x="132" y="243"/>
                  </a:lnTo>
                  <a:lnTo>
                    <a:pt x="142" y="234"/>
                  </a:lnTo>
                  <a:lnTo>
                    <a:pt x="151" y="222"/>
                  </a:lnTo>
                  <a:lnTo>
                    <a:pt x="161" y="208"/>
                  </a:lnTo>
                  <a:lnTo>
                    <a:pt x="170" y="196"/>
                  </a:lnTo>
                  <a:lnTo>
                    <a:pt x="182" y="184"/>
                  </a:lnTo>
                  <a:lnTo>
                    <a:pt x="196" y="169"/>
                  </a:lnTo>
                  <a:lnTo>
                    <a:pt x="208" y="158"/>
                  </a:lnTo>
                  <a:lnTo>
                    <a:pt x="224" y="146"/>
                  </a:lnTo>
                  <a:lnTo>
                    <a:pt x="240" y="133"/>
                  </a:lnTo>
                  <a:lnTo>
                    <a:pt x="240" y="130"/>
                  </a:lnTo>
                  <a:lnTo>
                    <a:pt x="243" y="128"/>
                  </a:lnTo>
                  <a:lnTo>
                    <a:pt x="250" y="125"/>
                  </a:lnTo>
                  <a:lnTo>
                    <a:pt x="257" y="121"/>
                  </a:lnTo>
                  <a:lnTo>
                    <a:pt x="262" y="118"/>
                  </a:lnTo>
                  <a:lnTo>
                    <a:pt x="267" y="118"/>
                  </a:lnTo>
                  <a:lnTo>
                    <a:pt x="274" y="116"/>
                  </a:lnTo>
                  <a:lnTo>
                    <a:pt x="281" y="116"/>
                  </a:lnTo>
                  <a:lnTo>
                    <a:pt x="286" y="114"/>
                  </a:lnTo>
                  <a:lnTo>
                    <a:pt x="293" y="111"/>
                  </a:lnTo>
                  <a:lnTo>
                    <a:pt x="300" y="111"/>
                  </a:lnTo>
                  <a:lnTo>
                    <a:pt x="309" y="111"/>
                  </a:lnTo>
                  <a:lnTo>
                    <a:pt x="314" y="111"/>
                  </a:lnTo>
                  <a:lnTo>
                    <a:pt x="324" y="111"/>
                  </a:lnTo>
                  <a:lnTo>
                    <a:pt x="331" y="111"/>
                  </a:lnTo>
                  <a:lnTo>
                    <a:pt x="338" y="114"/>
                  </a:lnTo>
                  <a:lnTo>
                    <a:pt x="345" y="116"/>
                  </a:lnTo>
                  <a:lnTo>
                    <a:pt x="356" y="118"/>
                  </a:lnTo>
                  <a:lnTo>
                    <a:pt x="363" y="123"/>
                  </a:lnTo>
                  <a:lnTo>
                    <a:pt x="372" y="128"/>
                  </a:lnTo>
                  <a:lnTo>
                    <a:pt x="379" y="133"/>
                  </a:lnTo>
                  <a:lnTo>
                    <a:pt x="389" y="141"/>
                  </a:lnTo>
                  <a:lnTo>
                    <a:pt x="396" y="146"/>
                  </a:lnTo>
                  <a:lnTo>
                    <a:pt x="406" y="155"/>
                  </a:lnTo>
                  <a:lnTo>
                    <a:pt x="413" y="165"/>
                  </a:lnTo>
                  <a:lnTo>
                    <a:pt x="420" y="174"/>
                  </a:lnTo>
                  <a:lnTo>
                    <a:pt x="425" y="181"/>
                  </a:lnTo>
                  <a:lnTo>
                    <a:pt x="429" y="188"/>
                  </a:lnTo>
                  <a:lnTo>
                    <a:pt x="432" y="193"/>
                  </a:lnTo>
                  <a:lnTo>
                    <a:pt x="436" y="200"/>
                  </a:lnTo>
                  <a:lnTo>
                    <a:pt x="439" y="196"/>
                  </a:lnTo>
                  <a:lnTo>
                    <a:pt x="446" y="188"/>
                  </a:lnTo>
                  <a:lnTo>
                    <a:pt x="448" y="181"/>
                  </a:lnTo>
                  <a:lnTo>
                    <a:pt x="455" y="174"/>
                  </a:lnTo>
                  <a:lnTo>
                    <a:pt x="463" y="167"/>
                  </a:lnTo>
                  <a:lnTo>
                    <a:pt x="470" y="160"/>
                  </a:lnTo>
                  <a:lnTo>
                    <a:pt x="480" y="148"/>
                  </a:lnTo>
                  <a:lnTo>
                    <a:pt x="490" y="138"/>
                  </a:lnTo>
                  <a:lnTo>
                    <a:pt x="499" y="128"/>
                  </a:lnTo>
                  <a:lnTo>
                    <a:pt x="511" y="118"/>
                  </a:lnTo>
                  <a:lnTo>
                    <a:pt x="516" y="111"/>
                  </a:lnTo>
                  <a:lnTo>
                    <a:pt x="523" y="106"/>
                  </a:lnTo>
                  <a:lnTo>
                    <a:pt x="528" y="102"/>
                  </a:lnTo>
                  <a:lnTo>
                    <a:pt x="535" y="97"/>
                  </a:lnTo>
                  <a:lnTo>
                    <a:pt x="540" y="90"/>
                  </a:lnTo>
                  <a:lnTo>
                    <a:pt x="549" y="85"/>
                  </a:lnTo>
                  <a:lnTo>
                    <a:pt x="556" y="80"/>
                  </a:lnTo>
                  <a:lnTo>
                    <a:pt x="564" y="75"/>
                  </a:lnTo>
                  <a:lnTo>
                    <a:pt x="568" y="68"/>
                  </a:lnTo>
                  <a:lnTo>
                    <a:pt x="576" y="64"/>
                  </a:lnTo>
                  <a:lnTo>
                    <a:pt x="583" y="59"/>
                  </a:lnTo>
                  <a:lnTo>
                    <a:pt x="592" y="54"/>
                  </a:lnTo>
                  <a:lnTo>
                    <a:pt x="599" y="49"/>
                  </a:lnTo>
                  <a:lnTo>
                    <a:pt x="606" y="44"/>
                  </a:lnTo>
                  <a:lnTo>
                    <a:pt x="615" y="40"/>
                  </a:lnTo>
                  <a:lnTo>
                    <a:pt x="624" y="35"/>
                  </a:lnTo>
                  <a:lnTo>
                    <a:pt x="631" y="30"/>
                  </a:lnTo>
                  <a:lnTo>
                    <a:pt x="641" y="28"/>
                  </a:lnTo>
                  <a:lnTo>
                    <a:pt x="648" y="23"/>
                  </a:lnTo>
                  <a:lnTo>
                    <a:pt x="657" y="21"/>
                  </a:lnTo>
                  <a:lnTo>
                    <a:pt x="665" y="16"/>
                  </a:lnTo>
                  <a:lnTo>
                    <a:pt x="674" y="14"/>
                  </a:lnTo>
                  <a:lnTo>
                    <a:pt x="684" y="11"/>
                  </a:lnTo>
                  <a:lnTo>
                    <a:pt x="693" y="9"/>
                  </a:lnTo>
                  <a:lnTo>
                    <a:pt x="700" y="6"/>
                  </a:lnTo>
                  <a:lnTo>
                    <a:pt x="710" y="6"/>
                  </a:lnTo>
                  <a:lnTo>
                    <a:pt x="717" y="3"/>
                  </a:lnTo>
                  <a:lnTo>
                    <a:pt x="726" y="0"/>
                  </a:lnTo>
                  <a:lnTo>
                    <a:pt x="736" y="0"/>
                  </a:lnTo>
                  <a:lnTo>
                    <a:pt x="747" y="0"/>
                  </a:lnTo>
                  <a:lnTo>
                    <a:pt x="756" y="0"/>
                  </a:lnTo>
                  <a:lnTo>
                    <a:pt x="766" y="0"/>
                  </a:lnTo>
                  <a:lnTo>
                    <a:pt x="775" y="0"/>
                  </a:lnTo>
                  <a:lnTo>
                    <a:pt x="785" y="3"/>
                  </a:lnTo>
                  <a:lnTo>
                    <a:pt x="794" y="6"/>
                  </a:lnTo>
                  <a:lnTo>
                    <a:pt x="804" y="9"/>
                  </a:lnTo>
                  <a:lnTo>
                    <a:pt x="813" y="11"/>
                  </a:lnTo>
                  <a:lnTo>
                    <a:pt x="823" y="14"/>
                  </a:lnTo>
                  <a:lnTo>
                    <a:pt x="830" y="18"/>
                  </a:lnTo>
                  <a:lnTo>
                    <a:pt x="842" y="23"/>
                  </a:lnTo>
                  <a:lnTo>
                    <a:pt x="846" y="25"/>
                  </a:lnTo>
                  <a:lnTo>
                    <a:pt x="851" y="30"/>
                  </a:lnTo>
                  <a:lnTo>
                    <a:pt x="858" y="35"/>
                  </a:lnTo>
                  <a:lnTo>
                    <a:pt x="868" y="40"/>
                  </a:lnTo>
                  <a:lnTo>
                    <a:pt x="879" y="49"/>
                  </a:lnTo>
                  <a:lnTo>
                    <a:pt x="888" y="59"/>
                  </a:lnTo>
                  <a:lnTo>
                    <a:pt x="900" y="71"/>
                  </a:lnTo>
                  <a:lnTo>
                    <a:pt x="905" y="75"/>
                  </a:lnTo>
                  <a:lnTo>
                    <a:pt x="909" y="80"/>
                  </a:lnTo>
                  <a:lnTo>
                    <a:pt x="917" y="87"/>
                  </a:lnTo>
                  <a:lnTo>
                    <a:pt x="921" y="92"/>
                  </a:lnTo>
                  <a:lnTo>
                    <a:pt x="926" y="99"/>
                  </a:lnTo>
                  <a:lnTo>
                    <a:pt x="931" y="106"/>
                  </a:lnTo>
                  <a:lnTo>
                    <a:pt x="933" y="114"/>
                  </a:lnTo>
                  <a:lnTo>
                    <a:pt x="940" y="121"/>
                  </a:lnTo>
                  <a:lnTo>
                    <a:pt x="943" y="125"/>
                  </a:lnTo>
                  <a:lnTo>
                    <a:pt x="947" y="136"/>
                  </a:lnTo>
                  <a:lnTo>
                    <a:pt x="950" y="143"/>
                  </a:lnTo>
                  <a:lnTo>
                    <a:pt x="952" y="150"/>
                  </a:lnTo>
                  <a:lnTo>
                    <a:pt x="955" y="158"/>
                  </a:lnTo>
                  <a:lnTo>
                    <a:pt x="957" y="167"/>
                  </a:lnTo>
                  <a:lnTo>
                    <a:pt x="957" y="174"/>
                  </a:lnTo>
                  <a:lnTo>
                    <a:pt x="959" y="184"/>
                  </a:lnTo>
                  <a:lnTo>
                    <a:pt x="959" y="181"/>
                  </a:lnTo>
                  <a:lnTo>
                    <a:pt x="962" y="179"/>
                  </a:lnTo>
                  <a:lnTo>
                    <a:pt x="966" y="177"/>
                  </a:lnTo>
                  <a:lnTo>
                    <a:pt x="974" y="174"/>
                  </a:lnTo>
                  <a:lnTo>
                    <a:pt x="981" y="169"/>
                  </a:lnTo>
                  <a:lnTo>
                    <a:pt x="990" y="165"/>
                  </a:lnTo>
                  <a:lnTo>
                    <a:pt x="995" y="162"/>
                  </a:lnTo>
                  <a:lnTo>
                    <a:pt x="1003" y="160"/>
                  </a:lnTo>
                  <a:lnTo>
                    <a:pt x="1010" y="158"/>
                  </a:lnTo>
                  <a:lnTo>
                    <a:pt x="1018" y="155"/>
                  </a:lnTo>
                  <a:lnTo>
                    <a:pt x="1022" y="153"/>
                  </a:lnTo>
                  <a:lnTo>
                    <a:pt x="1029" y="148"/>
                  </a:lnTo>
                  <a:lnTo>
                    <a:pt x="1037" y="146"/>
                  </a:lnTo>
                  <a:lnTo>
                    <a:pt x="1044" y="143"/>
                  </a:lnTo>
                  <a:lnTo>
                    <a:pt x="1051" y="138"/>
                  </a:lnTo>
                  <a:lnTo>
                    <a:pt x="1060" y="136"/>
                  </a:lnTo>
                  <a:lnTo>
                    <a:pt x="1067" y="133"/>
                  </a:lnTo>
                  <a:lnTo>
                    <a:pt x="1077" y="130"/>
                  </a:lnTo>
                  <a:lnTo>
                    <a:pt x="1084" y="125"/>
                  </a:lnTo>
                  <a:lnTo>
                    <a:pt x="1091" y="123"/>
                  </a:lnTo>
                  <a:lnTo>
                    <a:pt x="1101" y="121"/>
                  </a:lnTo>
                  <a:lnTo>
                    <a:pt x="1110" y="118"/>
                  </a:lnTo>
                  <a:lnTo>
                    <a:pt x="1117" y="116"/>
                  </a:lnTo>
                  <a:lnTo>
                    <a:pt x="1127" y="114"/>
                  </a:lnTo>
                  <a:lnTo>
                    <a:pt x="1138" y="111"/>
                  </a:lnTo>
                  <a:lnTo>
                    <a:pt x="1147" y="109"/>
                  </a:lnTo>
                  <a:lnTo>
                    <a:pt x="1157" y="106"/>
                  </a:lnTo>
                  <a:lnTo>
                    <a:pt x="1164" y="106"/>
                  </a:lnTo>
                  <a:lnTo>
                    <a:pt x="1173" y="104"/>
                  </a:lnTo>
                  <a:lnTo>
                    <a:pt x="1183" y="102"/>
                  </a:lnTo>
                  <a:lnTo>
                    <a:pt x="1192" y="102"/>
                  </a:lnTo>
                  <a:lnTo>
                    <a:pt x="1199" y="99"/>
                  </a:lnTo>
                  <a:lnTo>
                    <a:pt x="1209" y="99"/>
                  </a:lnTo>
                  <a:lnTo>
                    <a:pt x="1218" y="99"/>
                  </a:lnTo>
                  <a:lnTo>
                    <a:pt x="1225" y="99"/>
                  </a:lnTo>
                  <a:lnTo>
                    <a:pt x="1235" y="99"/>
                  </a:lnTo>
                  <a:lnTo>
                    <a:pt x="1242" y="99"/>
                  </a:lnTo>
                  <a:lnTo>
                    <a:pt x="1252" y="102"/>
                  </a:lnTo>
                  <a:lnTo>
                    <a:pt x="1259" y="102"/>
                  </a:lnTo>
                  <a:lnTo>
                    <a:pt x="1267" y="104"/>
                  </a:lnTo>
                  <a:lnTo>
                    <a:pt x="1277" y="106"/>
                  </a:lnTo>
                  <a:lnTo>
                    <a:pt x="1286" y="109"/>
                  </a:lnTo>
                  <a:lnTo>
                    <a:pt x="1291" y="111"/>
                  </a:lnTo>
                  <a:lnTo>
                    <a:pt x="1298" y="114"/>
                  </a:lnTo>
                  <a:lnTo>
                    <a:pt x="1305" y="118"/>
                  </a:lnTo>
                  <a:lnTo>
                    <a:pt x="1312" y="121"/>
                  </a:lnTo>
                  <a:lnTo>
                    <a:pt x="1319" y="125"/>
                  </a:lnTo>
                  <a:lnTo>
                    <a:pt x="1324" y="130"/>
                  </a:lnTo>
                  <a:lnTo>
                    <a:pt x="1329" y="136"/>
                  </a:lnTo>
                  <a:lnTo>
                    <a:pt x="1336" y="143"/>
                  </a:lnTo>
                  <a:lnTo>
                    <a:pt x="1341" y="150"/>
                  </a:lnTo>
                  <a:lnTo>
                    <a:pt x="1345" y="155"/>
                  </a:lnTo>
                  <a:lnTo>
                    <a:pt x="1350" y="162"/>
                  </a:lnTo>
                  <a:lnTo>
                    <a:pt x="1353" y="172"/>
                  </a:lnTo>
                  <a:lnTo>
                    <a:pt x="1357" y="179"/>
                  </a:lnTo>
                  <a:lnTo>
                    <a:pt x="1360" y="191"/>
                  </a:lnTo>
                  <a:lnTo>
                    <a:pt x="1362" y="200"/>
                  </a:lnTo>
                  <a:lnTo>
                    <a:pt x="1367" y="212"/>
                  </a:lnTo>
                  <a:lnTo>
                    <a:pt x="1367" y="222"/>
                  </a:lnTo>
                  <a:lnTo>
                    <a:pt x="1369" y="231"/>
                  </a:lnTo>
                  <a:lnTo>
                    <a:pt x="1369" y="241"/>
                  </a:lnTo>
                  <a:lnTo>
                    <a:pt x="1372" y="253"/>
                  </a:lnTo>
                  <a:lnTo>
                    <a:pt x="1372" y="263"/>
                  </a:lnTo>
                  <a:lnTo>
                    <a:pt x="1372" y="273"/>
                  </a:lnTo>
                  <a:lnTo>
                    <a:pt x="1374" y="283"/>
                  </a:lnTo>
                  <a:lnTo>
                    <a:pt x="1374" y="292"/>
                  </a:lnTo>
                  <a:lnTo>
                    <a:pt x="1374" y="302"/>
                  </a:lnTo>
                  <a:lnTo>
                    <a:pt x="1374" y="311"/>
                  </a:lnTo>
                  <a:lnTo>
                    <a:pt x="1374" y="321"/>
                  </a:lnTo>
                  <a:lnTo>
                    <a:pt x="1376" y="330"/>
                  </a:lnTo>
                  <a:lnTo>
                    <a:pt x="1374" y="340"/>
                  </a:lnTo>
                  <a:lnTo>
                    <a:pt x="1374" y="349"/>
                  </a:lnTo>
                  <a:lnTo>
                    <a:pt x="1374" y="359"/>
                  </a:lnTo>
                  <a:lnTo>
                    <a:pt x="1374" y="368"/>
                  </a:lnTo>
                  <a:lnTo>
                    <a:pt x="1372" y="375"/>
                  </a:lnTo>
                  <a:lnTo>
                    <a:pt x="1369" y="382"/>
                  </a:lnTo>
                  <a:lnTo>
                    <a:pt x="1369" y="393"/>
                  </a:lnTo>
                  <a:lnTo>
                    <a:pt x="1369" y="400"/>
                  </a:lnTo>
                  <a:lnTo>
                    <a:pt x="1367" y="407"/>
                  </a:lnTo>
                  <a:lnTo>
                    <a:pt x="1364" y="415"/>
                  </a:lnTo>
                  <a:lnTo>
                    <a:pt x="1362" y="422"/>
                  </a:lnTo>
                  <a:lnTo>
                    <a:pt x="1362" y="431"/>
                  </a:lnTo>
                  <a:lnTo>
                    <a:pt x="1357" y="438"/>
                  </a:lnTo>
                  <a:lnTo>
                    <a:pt x="1355" y="446"/>
                  </a:lnTo>
                  <a:lnTo>
                    <a:pt x="1353" y="453"/>
                  </a:lnTo>
                  <a:lnTo>
                    <a:pt x="1350" y="460"/>
                  </a:lnTo>
                  <a:lnTo>
                    <a:pt x="1348" y="465"/>
                  </a:lnTo>
                  <a:lnTo>
                    <a:pt x="1345" y="472"/>
                  </a:lnTo>
                  <a:lnTo>
                    <a:pt x="1341" y="479"/>
                  </a:lnTo>
                  <a:lnTo>
                    <a:pt x="1338" y="484"/>
                  </a:lnTo>
                  <a:lnTo>
                    <a:pt x="1329" y="496"/>
                  </a:lnTo>
                  <a:lnTo>
                    <a:pt x="1322" y="505"/>
                  </a:lnTo>
                  <a:lnTo>
                    <a:pt x="1312" y="515"/>
                  </a:lnTo>
                  <a:lnTo>
                    <a:pt x="1303" y="525"/>
                  </a:lnTo>
                  <a:lnTo>
                    <a:pt x="1291" y="532"/>
                  </a:lnTo>
                  <a:lnTo>
                    <a:pt x="1281" y="540"/>
                  </a:lnTo>
                  <a:lnTo>
                    <a:pt x="1274" y="542"/>
                  </a:lnTo>
                  <a:lnTo>
                    <a:pt x="1267" y="544"/>
                  </a:lnTo>
                  <a:lnTo>
                    <a:pt x="1262" y="547"/>
                  </a:lnTo>
                  <a:lnTo>
                    <a:pt x="1254" y="551"/>
                  </a:lnTo>
                  <a:lnTo>
                    <a:pt x="1247" y="551"/>
                  </a:lnTo>
                  <a:lnTo>
                    <a:pt x="1240" y="554"/>
                  </a:lnTo>
                  <a:lnTo>
                    <a:pt x="1233" y="554"/>
                  </a:lnTo>
                  <a:lnTo>
                    <a:pt x="1225" y="556"/>
                  </a:lnTo>
                  <a:lnTo>
                    <a:pt x="1216" y="559"/>
                  </a:lnTo>
                  <a:lnTo>
                    <a:pt x="1209" y="559"/>
                  </a:lnTo>
                  <a:lnTo>
                    <a:pt x="1202" y="559"/>
                  </a:lnTo>
                  <a:lnTo>
                    <a:pt x="1195" y="561"/>
                  </a:lnTo>
                  <a:lnTo>
                    <a:pt x="1185" y="559"/>
                  </a:lnTo>
                  <a:lnTo>
                    <a:pt x="1176" y="559"/>
                  </a:lnTo>
                  <a:lnTo>
                    <a:pt x="1168" y="559"/>
                  </a:lnTo>
                  <a:lnTo>
                    <a:pt x="1159" y="559"/>
                  </a:lnTo>
                  <a:lnTo>
                    <a:pt x="1149" y="559"/>
                  </a:lnTo>
                  <a:lnTo>
                    <a:pt x="1140" y="556"/>
                  </a:lnTo>
                  <a:lnTo>
                    <a:pt x="1129" y="556"/>
                  </a:lnTo>
                  <a:lnTo>
                    <a:pt x="1122" y="554"/>
                  </a:lnTo>
                  <a:lnTo>
                    <a:pt x="1120" y="554"/>
                  </a:lnTo>
                  <a:lnTo>
                    <a:pt x="1115" y="551"/>
                  </a:lnTo>
                  <a:lnTo>
                    <a:pt x="1108" y="551"/>
                  </a:lnTo>
                  <a:lnTo>
                    <a:pt x="1101" y="549"/>
                  </a:lnTo>
                  <a:lnTo>
                    <a:pt x="1091" y="544"/>
                  </a:lnTo>
                  <a:lnTo>
                    <a:pt x="1079" y="540"/>
                  </a:lnTo>
                  <a:lnTo>
                    <a:pt x="1075" y="537"/>
                  </a:lnTo>
                  <a:lnTo>
                    <a:pt x="1067" y="535"/>
                  </a:lnTo>
                  <a:lnTo>
                    <a:pt x="1063" y="530"/>
                  </a:lnTo>
                  <a:lnTo>
                    <a:pt x="1056" y="528"/>
                  </a:lnTo>
                  <a:lnTo>
                    <a:pt x="1048" y="523"/>
                  </a:lnTo>
                  <a:lnTo>
                    <a:pt x="1044" y="517"/>
                  </a:lnTo>
                  <a:lnTo>
                    <a:pt x="1037" y="515"/>
                  </a:lnTo>
                  <a:lnTo>
                    <a:pt x="1029" y="510"/>
                  </a:lnTo>
                  <a:lnTo>
                    <a:pt x="1022" y="503"/>
                  </a:lnTo>
                  <a:lnTo>
                    <a:pt x="1018" y="498"/>
                  </a:lnTo>
                  <a:lnTo>
                    <a:pt x="1010" y="491"/>
                  </a:lnTo>
                  <a:lnTo>
                    <a:pt x="1006" y="486"/>
                  </a:lnTo>
                  <a:lnTo>
                    <a:pt x="997" y="479"/>
                  </a:lnTo>
                  <a:lnTo>
                    <a:pt x="993" y="472"/>
                  </a:lnTo>
                  <a:lnTo>
                    <a:pt x="985" y="465"/>
                  </a:lnTo>
                  <a:lnTo>
                    <a:pt x="983" y="457"/>
                  </a:lnTo>
                  <a:lnTo>
                    <a:pt x="978" y="450"/>
                  </a:lnTo>
                  <a:lnTo>
                    <a:pt x="974" y="441"/>
                  </a:lnTo>
                  <a:lnTo>
                    <a:pt x="971" y="431"/>
                  </a:lnTo>
                  <a:lnTo>
                    <a:pt x="969" y="424"/>
                  </a:lnTo>
                  <a:lnTo>
                    <a:pt x="969" y="424"/>
                  </a:lnTo>
                  <a:lnTo>
                    <a:pt x="966" y="427"/>
                  </a:lnTo>
                  <a:lnTo>
                    <a:pt x="964" y="429"/>
                  </a:lnTo>
                  <a:lnTo>
                    <a:pt x="962" y="436"/>
                  </a:lnTo>
                  <a:lnTo>
                    <a:pt x="959" y="441"/>
                  </a:lnTo>
                  <a:lnTo>
                    <a:pt x="955" y="450"/>
                  </a:lnTo>
                  <a:lnTo>
                    <a:pt x="950" y="457"/>
                  </a:lnTo>
                  <a:lnTo>
                    <a:pt x="945" y="469"/>
                  </a:lnTo>
                  <a:lnTo>
                    <a:pt x="938" y="479"/>
                  </a:lnTo>
                  <a:lnTo>
                    <a:pt x="931" y="488"/>
                  </a:lnTo>
                  <a:lnTo>
                    <a:pt x="924" y="498"/>
                  </a:lnTo>
                  <a:lnTo>
                    <a:pt x="917" y="510"/>
                  </a:lnTo>
                  <a:lnTo>
                    <a:pt x="907" y="519"/>
                  </a:lnTo>
                  <a:lnTo>
                    <a:pt x="898" y="532"/>
                  </a:lnTo>
                  <a:lnTo>
                    <a:pt x="886" y="542"/>
                  </a:lnTo>
                  <a:lnTo>
                    <a:pt x="876" y="551"/>
                  </a:lnTo>
                  <a:lnTo>
                    <a:pt x="868" y="556"/>
                  </a:lnTo>
                  <a:lnTo>
                    <a:pt x="863" y="561"/>
                  </a:lnTo>
                  <a:lnTo>
                    <a:pt x="856" y="566"/>
                  </a:lnTo>
                  <a:lnTo>
                    <a:pt x="849" y="568"/>
                  </a:lnTo>
                  <a:lnTo>
                    <a:pt x="842" y="573"/>
                  </a:lnTo>
                  <a:lnTo>
                    <a:pt x="837" y="575"/>
                  </a:lnTo>
                  <a:lnTo>
                    <a:pt x="830" y="578"/>
                  </a:lnTo>
                  <a:lnTo>
                    <a:pt x="823" y="582"/>
                  </a:lnTo>
                  <a:lnTo>
                    <a:pt x="816" y="585"/>
                  </a:lnTo>
                  <a:lnTo>
                    <a:pt x="808" y="587"/>
                  </a:lnTo>
                  <a:lnTo>
                    <a:pt x="801" y="587"/>
                  </a:lnTo>
                  <a:lnTo>
                    <a:pt x="797" y="590"/>
                  </a:lnTo>
                  <a:lnTo>
                    <a:pt x="787" y="590"/>
                  </a:lnTo>
                  <a:lnTo>
                    <a:pt x="780" y="592"/>
                  </a:lnTo>
                  <a:lnTo>
                    <a:pt x="773" y="592"/>
                  </a:lnTo>
                  <a:lnTo>
                    <a:pt x="763" y="592"/>
                  </a:lnTo>
                  <a:lnTo>
                    <a:pt x="756" y="590"/>
                  </a:lnTo>
                  <a:lnTo>
                    <a:pt x="747" y="590"/>
                  </a:lnTo>
                  <a:lnTo>
                    <a:pt x="736" y="587"/>
                  </a:lnTo>
                  <a:lnTo>
                    <a:pt x="729" y="585"/>
                  </a:lnTo>
                  <a:lnTo>
                    <a:pt x="719" y="582"/>
                  </a:lnTo>
                  <a:lnTo>
                    <a:pt x="712" y="578"/>
                  </a:lnTo>
                  <a:lnTo>
                    <a:pt x="703" y="575"/>
                  </a:lnTo>
                  <a:lnTo>
                    <a:pt x="693" y="571"/>
                  </a:lnTo>
                  <a:lnTo>
                    <a:pt x="684" y="563"/>
                  </a:lnTo>
                  <a:lnTo>
                    <a:pt x="674" y="559"/>
                  </a:lnTo>
                  <a:lnTo>
                    <a:pt x="665" y="551"/>
                  </a:lnTo>
                  <a:lnTo>
                    <a:pt x="655" y="544"/>
                  </a:lnTo>
                  <a:lnTo>
                    <a:pt x="646" y="535"/>
                  </a:lnTo>
                  <a:lnTo>
                    <a:pt x="636" y="528"/>
                  </a:lnTo>
                  <a:lnTo>
                    <a:pt x="627" y="517"/>
                  </a:lnTo>
                  <a:lnTo>
                    <a:pt x="617" y="507"/>
                  </a:lnTo>
                  <a:lnTo>
                    <a:pt x="615" y="507"/>
                  </a:lnTo>
                  <a:lnTo>
                    <a:pt x="612" y="512"/>
                  </a:lnTo>
                  <a:lnTo>
                    <a:pt x="610" y="515"/>
                  </a:lnTo>
                  <a:lnTo>
                    <a:pt x="606" y="525"/>
                  </a:lnTo>
                  <a:lnTo>
                    <a:pt x="599" y="532"/>
                  </a:lnTo>
                  <a:lnTo>
                    <a:pt x="595" y="542"/>
                  </a:lnTo>
                  <a:lnTo>
                    <a:pt x="592" y="547"/>
                  </a:lnTo>
                  <a:lnTo>
                    <a:pt x="587" y="551"/>
                  </a:lnTo>
                  <a:lnTo>
                    <a:pt x="585" y="559"/>
                  </a:lnTo>
                  <a:lnTo>
                    <a:pt x="583" y="566"/>
                  </a:lnTo>
                  <a:lnTo>
                    <a:pt x="576" y="571"/>
                  </a:lnTo>
                  <a:lnTo>
                    <a:pt x="573" y="578"/>
                  </a:lnTo>
                  <a:lnTo>
                    <a:pt x="568" y="582"/>
                  </a:lnTo>
                  <a:lnTo>
                    <a:pt x="564" y="590"/>
                  </a:lnTo>
                  <a:lnTo>
                    <a:pt x="559" y="594"/>
                  </a:lnTo>
                  <a:lnTo>
                    <a:pt x="554" y="601"/>
                  </a:lnTo>
                  <a:lnTo>
                    <a:pt x="549" y="609"/>
                  </a:lnTo>
                  <a:lnTo>
                    <a:pt x="545" y="616"/>
                  </a:lnTo>
                  <a:lnTo>
                    <a:pt x="537" y="621"/>
                  </a:lnTo>
                  <a:lnTo>
                    <a:pt x="533" y="628"/>
                  </a:lnTo>
                  <a:lnTo>
                    <a:pt x="528" y="635"/>
                  </a:lnTo>
                  <a:lnTo>
                    <a:pt x="523" y="640"/>
                  </a:lnTo>
                  <a:lnTo>
                    <a:pt x="516" y="644"/>
                  </a:lnTo>
                  <a:lnTo>
                    <a:pt x="509" y="653"/>
                  </a:lnTo>
                  <a:lnTo>
                    <a:pt x="504" y="657"/>
                  </a:lnTo>
                  <a:lnTo>
                    <a:pt x="499" y="665"/>
                  </a:lnTo>
                  <a:lnTo>
                    <a:pt x="490" y="669"/>
                  </a:lnTo>
                  <a:lnTo>
                    <a:pt x="485" y="672"/>
                  </a:lnTo>
                  <a:lnTo>
                    <a:pt x="478" y="676"/>
                  </a:lnTo>
                  <a:lnTo>
                    <a:pt x="470" y="681"/>
                  </a:lnTo>
                  <a:lnTo>
                    <a:pt x="463" y="686"/>
                  </a:lnTo>
                  <a:lnTo>
                    <a:pt x="455" y="688"/>
                  </a:lnTo>
                  <a:lnTo>
                    <a:pt x="451" y="691"/>
                  </a:lnTo>
                  <a:lnTo>
                    <a:pt x="444" y="696"/>
                  </a:lnTo>
                  <a:lnTo>
                    <a:pt x="436" y="696"/>
                  </a:lnTo>
                  <a:lnTo>
                    <a:pt x="429" y="698"/>
                  </a:lnTo>
                  <a:lnTo>
                    <a:pt x="422" y="698"/>
                  </a:lnTo>
                  <a:lnTo>
                    <a:pt x="415" y="698"/>
                  </a:lnTo>
                  <a:lnTo>
                    <a:pt x="408" y="698"/>
                  </a:lnTo>
                  <a:lnTo>
                    <a:pt x="401" y="698"/>
                  </a:lnTo>
                  <a:lnTo>
                    <a:pt x="394" y="696"/>
                  </a:lnTo>
                  <a:lnTo>
                    <a:pt x="387" y="696"/>
                  </a:lnTo>
                  <a:lnTo>
                    <a:pt x="379" y="691"/>
                  </a:lnTo>
                  <a:lnTo>
                    <a:pt x="372" y="688"/>
                  </a:lnTo>
                  <a:lnTo>
                    <a:pt x="365" y="681"/>
                  </a:lnTo>
                  <a:lnTo>
                    <a:pt x="358" y="679"/>
                  </a:lnTo>
                  <a:lnTo>
                    <a:pt x="351" y="672"/>
                  </a:lnTo>
                  <a:lnTo>
                    <a:pt x="343" y="665"/>
                  </a:lnTo>
                  <a:lnTo>
                    <a:pt x="335" y="657"/>
                  </a:lnTo>
                  <a:lnTo>
                    <a:pt x="328" y="650"/>
                  </a:lnTo>
                  <a:lnTo>
                    <a:pt x="321" y="637"/>
                  </a:lnTo>
                  <a:lnTo>
                    <a:pt x="314" y="628"/>
                  </a:lnTo>
                  <a:lnTo>
                    <a:pt x="307" y="616"/>
                  </a:lnTo>
                  <a:lnTo>
                    <a:pt x="300" y="604"/>
                  </a:lnTo>
                  <a:lnTo>
                    <a:pt x="295" y="592"/>
                  </a:lnTo>
                  <a:lnTo>
                    <a:pt x="288" y="578"/>
                  </a:lnTo>
                  <a:lnTo>
                    <a:pt x="283" y="561"/>
                  </a:lnTo>
                  <a:lnTo>
                    <a:pt x="276" y="547"/>
                  </a:lnTo>
                  <a:lnTo>
                    <a:pt x="87" y="910"/>
                  </a:lnTo>
                  <a:lnTo>
                    <a:pt x="0" y="899"/>
                  </a:lnTo>
                  <a:close/>
                </a:path>
              </a:pathLst>
            </a:custGeom>
            <a:solidFill>
              <a:srgbClr val="F5E3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50" name="Freeform 30"/>
            <p:cNvSpPr>
              <a:spLocks/>
            </p:cNvSpPr>
            <p:nvPr/>
          </p:nvSpPr>
          <p:spPr bwMode="auto">
            <a:xfrm>
              <a:off x="1711" y="786"/>
              <a:ext cx="845" cy="1098"/>
            </a:xfrm>
            <a:custGeom>
              <a:avLst/>
              <a:gdLst/>
              <a:ahLst/>
              <a:cxnLst>
                <a:cxn ang="0">
                  <a:pos x="2" y="92"/>
                </a:cxn>
                <a:cxn ang="0">
                  <a:pos x="20" y="58"/>
                </a:cxn>
                <a:cxn ang="0">
                  <a:pos x="44" y="23"/>
                </a:cxn>
                <a:cxn ang="0">
                  <a:pos x="60" y="0"/>
                </a:cxn>
                <a:cxn ang="0">
                  <a:pos x="75" y="5"/>
                </a:cxn>
                <a:cxn ang="0">
                  <a:pos x="103" y="18"/>
                </a:cxn>
                <a:cxn ang="0">
                  <a:pos x="136" y="30"/>
                </a:cxn>
                <a:cxn ang="0">
                  <a:pos x="178" y="49"/>
                </a:cxn>
                <a:cxn ang="0">
                  <a:pos x="225" y="73"/>
                </a:cxn>
                <a:cxn ang="0">
                  <a:pos x="279" y="99"/>
                </a:cxn>
                <a:cxn ang="0">
                  <a:pos x="334" y="132"/>
                </a:cxn>
                <a:cxn ang="0">
                  <a:pos x="393" y="167"/>
                </a:cxn>
                <a:cxn ang="0">
                  <a:pos x="454" y="205"/>
                </a:cxn>
                <a:cxn ang="0">
                  <a:pos x="513" y="247"/>
                </a:cxn>
                <a:cxn ang="0">
                  <a:pos x="574" y="299"/>
                </a:cxn>
                <a:cxn ang="0">
                  <a:pos x="631" y="349"/>
                </a:cxn>
                <a:cxn ang="0">
                  <a:pos x="686" y="407"/>
                </a:cxn>
                <a:cxn ang="0">
                  <a:pos x="734" y="466"/>
                </a:cxn>
                <a:cxn ang="0">
                  <a:pos x="779" y="532"/>
                </a:cxn>
                <a:cxn ang="0">
                  <a:pos x="814" y="594"/>
                </a:cxn>
                <a:cxn ang="0">
                  <a:pos x="833" y="657"/>
                </a:cxn>
                <a:cxn ang="0">
                  <a:pos x="842" y="714"/>
                </a:cxn>
                <a:cxn ang="0">
                  <a:pos x="842" y="766"/>
                </a:cxn>
                <a:cxn ang="0">
                  <a:pos x="833" y="818"/>
                </a:cxn>
                <a:cxn ang="0">
                  <a:pos x="814" y="863"/>
                </a:cxn>
                <a:cxn ang="0">
                  <a:pos x="791" y="906"/>
                </a:cxn>
                <a:cxn ang="0">
                  <a:pos x="763" y="945"/>
                </a:cxn>
                <a:cxn ang="0">
                  <a:pos x="732" y="978"/>
                </a:cxn>
                <a:cxn ang="0">
                  <a:pos x="701" y="1009"/>
                </a:cxn>
                <a:cxn ang="0">
                  <a:pos x="670" y="1033"/>
                </a:cxn>
                <a:cxn ang="0">
                  <a:pos x="640" y="1056"/>
                </a:cxn>
                <a:cxn ang="0">
                  <a:pos x="614" y="1072"/>
                </a:cxn>
                <a:cxn ang="0">
                  <a:pos x="583" y="1091"/>
                </a:cxn>
                <a:cxn ang="0">
                  <a:pos x="550" y="959"/>
                </a:cxn>
                <a:cxn ang="0">
                  <a:pos x="562" y="950"/>
                </a:cxn>
                <a:cxn ang="0">
                  <a:pos x="595" y="924"/>
                </a:cxn>
                <a:cxn ang="0">
                  <a:pos x="624" y="891"/>
                </a:cxn>
                <a:cxn ang="0">
                  <a:pos x="645" y="865"/>
                </a:cxn>
                <a:cxn ang="0">
                  <a:pos x="665" y="834"/>
                </a:cxn>
                <a:cxn ang="0">
                  <a:pos x="682" y="803"/>
                </a:cxn>
                <a:cxn ang="0">
                  <a:pos x="694" y="766"/>
                </a:cxn>
                <a:cxn ang="0">
                  <a:pos x="701" y="726"/>
                </a:cxn>
                <a:cxn ang="0">
                  <a:pos x="703" y="683"/>
                </a:cxn>
                <a:cxn ang="0">
                  <a:pos x="696" y="637"/>
                </a:cxn>
                <a:cxn ang="0">
                  <a:pos x="679" y="587"/>
                </a:cxn>
                <a:cxn ang="0">
                  <a:pos x="652" y="537"/>
                </a:cxn>
                <a:cxn ang="0">
                  <a:pos x="614" y="481"/>
                </a:cxn>
                <a:cxn ang="0">
                  <a:pos x="576" y="440"/>
                </a:cxn>
                <a:cxn ang="0">
                  <a:pos x="543" y="405"/>
                </a:cxn>
                <a:cxn ang="0">
                  <a:pos x="508" y="372"/>
                </a:cxn>
                <a:cxn ang="0">
                  <a:pos x="484" y="349"/>
                </a:cxn>
                <a:cxn ang="0">
                  <a:pos x="456" y="325"/>
                </a:cxn>
                <a:cxn ang="0">
                  <a:pos x="425" y="299"/>
                </a:cxn>
                <a:cxn ang="0">
                  <a:pos x="391" y="275"/>
                </a:cxn>
                <a:cxn ang="0">
                  <a:pos x="353" y="247"/>
                </a:cxn>
                <a:cxn ang="0">
                  <a:pos x="310" y="224"/>
                </a:cxn>
                <a:cxn ang="0">
                  <a:pos x="263" y="200"/>
                </a:cxn>
                <a:cxn ang="0">
                  <a:pos x="214" y="176"/>
                </a:cxn>
                <a:cxn ang="0">
                  <a:pos x="159" y="152"/>
                </a:cxn>
                <a:cxn ang="0">
                  <a:pos x="101" y="130"/>
                </a:cxn>
                <a:cxn ang="0">
                  <a:pos x="39" y="111"/>
                </a:cxn>
              </a:cxnLst>
              <a:rect l="0" t="0" r="r" b="b"/>
              <a:pathLst>
                <a:path w="845" h="1098">
                  <a:moveTo>
                    <a:pt x="4" y="103"/>
                  </a:moveTo>
                  <a:lnTo>
                    <a:pt x="0" y="101"/>
                  </a:lnTo>
                  <a:lnTo>
                    <a:pt x="0" y="96"/>
                  </a:lnTo>
                  <a:lnTo>
                    <a:pt x="2" y="92"/>
                  </a:lnTo>
                  <a:lnTo>
                    <a:pt x="4" y="84"/>
                  </a:lnTo>
                  <a:lnTo>
                    <a:pt x="7" y="77"/>
                  </a:lnTo>
                  <a:lnTo>
                    <a:pt x="15" y="68"/>
                  </a:lnTo>
                  <a:lnTo>
                    <a:pt x="20" y="58"/>
                  </a:lnTo>
                  <a:lnTo>
                    <a:pt x="27" y="51"/>
                  </a:lnTo>
                  <a:lnTo>
                    <a:pt x="32" y="42"/>
                  </a:lnTo>
                  <a:lnTo>
                    <a:pt x="39" y="32"/>
                  </a:lnTo>
                  <a:lnTo>
                    <a:pt x="44" y="23"/>
                  </a:lnTo>
                  <a:lnTo>
                    <a:pt x="51" y="15"/>
                  </a:lnTo>
                  <a:lnTo>
                    <a:pt x="56" y="8"/>
                  </a:lnTo>
                  <a:lnTo>
                    <a:pt x="58" y="2"/>
                  </a:lnTo>
                  <a:lnTo>
                    <a:pt x="60" y="0"/>
                  </a:lnTo>
                  <a:lnTo>
                    <a:pt x="63" y="0"/>
                  </a:lnTo>
                  <a:lnTo>
                    <a:pt x="65" y="0"/>
                  </a:lnTo>
                  <a:lnTo>
                    <a:pt x="67" y="2"/>
                  </a:lnTo>
                  <a:lnTo>
                    <a:pt x="75" y="5"/>
                  </a:lnTo>
                  <a:lnTo>
                    <a:pt x="84" y="11"/>
                  </a:lnTo>
                  <a:lnTo>
                    <a:pt x="89" y="11"/>
                  </a:lnTo>
                  <a:lnTo>
                    <a:pt x="96" y="13"/>
                  </a:lnTo>
                  <a:lnTo>
                    <a:pt x="103" y="18"/>
                  </a:lnTo>
                  <a:lnTo>
                    <a:pt x="110" y="20"/>
                  </a:lnTo>
                  <a:lnTo>
                    <a:pt x="117" y="23"/>
                  </a:lnTo>
                  <a:lnTo>
                    <a:pt x="127" y="27"/>
                  </a:lnTo>
                  <a:lnTo>
                    <a:pt x="136" y="30"/>
                  </a:lnTo>
                  <a:lnTo>
                    <a:pt x="147" y="37"/>
                  </a:lnTo>
                  <a:lnTo>
                    <a:pt x="157" y="39"/>
                  </a:lnTo>
                  <a:lnTo>
                    <a:pt x="168" y="44"/>
                  </a:lnTo>
                  <a:lnTo>
                    <a:pt x="178" y="49"/>
                  </a:lnTo>
                  <a:lnTo>
                    <a:pt x="190" y="56"/>
                  </a:lnTo>
                  <a:lnTo>
                    <a:pt x="202" y="61"/>
                  </a:lnTo>
                  <a:lnTo>
                    <a:pt x="211" y="65"/>
                  </a:lnTo>
                  <a:lnTo>
                    <a:pt x="225" y="73"/>
                  </a:lnTo>
                  <a:lnTo>
                    <a:pt x="237" y="80"/>
                  </a:lnTo>
                  <a:lnTo>
                    <a:pt x="252" y="84"/>
                  </a:lnTo>
                  <a:lnTo>
                    <a:pt x="263" y="92"/>
                  </a:lnTo>
                  <a:lnTo>
                    <a:pt x="279" y="99"/>
                  </a:lnTo>
                  <a:lnTo>
                    <a:pt x="291" y="106"/>
                  </a:lnTo>
                  <a:lnTo>
                    <a:pt x="305" y="115"/>
                  </a:lnTo>
                  <a:lnTo>
                    <a:pt x="319" y="123"/>
                  </a:lnTo>
                  <a:lnTo>
                    <a:pt x="334" y="132"/>
                  </a:lnTo>
                  <a:lnTo>
                    <a:pt x="350" y="143"/>
                  </a:lnTo>
                  <a:lnTo>
                    <a:pt x="362" y="150"/>
                  </a:lnTo>
                  <a:lnTo>
                    <a:pt x="379" y="157"/>
                  </a:lnTo>
                  <a:lnTo>
                    <a:pt x="393" y="167"/>
                  </a:lnTo>
                  <a:lnTo>
                    <a:pt x="408" y="176"/>
                  </a:lnTo>
                  <a:lnTo>
                    <a:pt x="425" y="186"/>
                  </a:lnTo>
                  <a:lnTo>
                    <a:pt x="439" y="195"/>
                  </a:lnTo>
                  <a:lnTo>
                    <a:pt x="454" y="205"/>
                  </a:lnTo>
                  <a:lnTo>
                    <a:pt x="470" y="217"/>
                  </a:lnTo>
                  <a:lnTo>
                    <a:pt x="484" y="226"/>
                  </a:lnTo>
                  <a:lnTo>
                    <a:pt x="499" y="238"/>
                  </a:lnTo>
                  <a:lnTo>
                    <a:pt x="513" y="247"/>
                  </a:lnTo>
                  <a:lnTo>
                    <a:pt x="530" y="262"/>
                  </a:lnTo>
                  <a:lnTo>
                    <a:pt x="545" y="272"/>
                  </a:lnTo>
                  <a:lnTo>
                    <a:pt x="559" y="287"/>
                  </a:lnTo>
                  <a:lnTo>
                    <a:pt x="574" y="299"/>
                  </a:lnTo>
                  <a:lnTo>
                    <a:pt x="590" y="313"/>
                  </a:lnTo>
                  <a:lnTo>
                    <a:pt x="605" y="325"/>
                  </a:lnTo>
                  <a:lnTo>
                    <a:pt x="616" y="337"/>
                  </a:lnTo>
                  <a:lnTo>
                    <a:pt x="631" y="349"/>
                  </a:lnTo>
                  <a:lnTo>
                    <a:pt x="645" y="363"/>
                  </a:lnTo>
                  <a:lnTo>
                    <a:pt x="659" y="377"/>
                  </a:lnTo>
                  <a:lnTo>
                    <a:pt x="672" y="392"/>
                  </a:lnTo>
                  <a:lnTo>
                    <a:pt x="686" y="407"/>
                  </a:lnTo>
                  <a:lnTo>
                    <a:pt x="698" y="421"/>
                  </a:lnTo>
                  <a:lnTo>
                    <a:pt x="710" y="436"/>
                  </a:lnTo>
                  <a:lnTo>
                    <a:pt x="722" y="450"/>
                  </a:lnTo>
                  <a:lnTo>
                    <a:pt x="734" y="466"/>
                  </a:lnTo>
                  <a:lnTo>
                    <a:pt x="748" y="481"/>
                  </a:lnTo>
                  <a:lnTo>
                    <a:pt x="758" y="497"/>
                  </a:lnTo>
                  <a:lnTo>
                    <a:pt x="767" y="514"/>
                  </a:lnTo>
                  <a:lnTo>
                    <a:pt x="779" y="532"/>
                  </a:lnTo>
                  <a:lnTo>
                    <a:pt x="789" y="549"/>
                  </a:lnTo>
                  <a:lnTo>
                    <a:pt x="799" y="563"/>
                  </a:lnTo>
                  <a:lnTo>
                    <a:pt x="807" y="580"/>
                  </a:lnTo>
                  <a:lnTo>
                    <a:pt x="814" y="594"/>
                  </a:lnTo>
                  <a:lnTo>
                    <a:pt x="821" y="611"/>
                  </a:lnTo>
                  <a:lnTo>
                    <a:pt x="826" y="625"/>
                  </a:lnTo>
                  <a:lnTo>
                    <a:pt x="830" y="641"/>
                  </a:lnTo>
                  <a:lnTo>
                    <a:pt x="833" y="657"/>
                  </a:lnTo>
                  <a:lnTo>
                    <a:pt x="837" y="671"/>
                  </a:lnTo>
                  <a:lnTo>
                    <a:pt x="840" y="685"/>
                  </a:lnTo>
                  <a:lnTo>
                    <a:pt x="842" y="700"/>
                  </a:lnTo>
                  <a:lnTo>
                    <a:pt x="842" y="714"/>
                  </a:lnTo>
                  <a:lnTo>
                    <a:pt x="845" y="728"/>
                  </a:lnTo>
                  <a:lnTo>
                    <a:pt x="842" y="740"/>
                  </a:lnTo>
                  <a:lnTo>
                    <a:pt x="842" y="755"/>
                  </a:lnTo>
                  <a:lnTo>
                    <a:pt x="842" y="766"/>
                  </a:lnTo>
                  <a:lnTo>
                    <a:pt x="842" y="782"/>
                  </a:lnTo>
                  <a:lnTo>
                    <a:pt x="837" y="794"/>
                  </a:lnTo>
                  <a:lnTo>
                    <a:pt x="835" y="806"/>
                  </a:lnTo>
                  <a:lnTo>
                    <a:pt x="833" y="818"/>
                  </a:lnTo>
                  <a:lnTo>
                    <a:pt x="828" y="829"/>
                  </a:lnTo>
                  <a:lnTo>
                    <a:pt x="823" y="841"/>
                  </a:lnTo>
                  <a:lnTo>
                    <a:pt x="818" y="851"/>
                  </a:lnTo>
                  <a:lnTo>
                    <a:pt x="814" y="863"/>
                  </a:lnTo>
                  <a:lnTo>
                    <a:pt x="809" y="875"/>
                  </a:lnTo>
                  <a:lnTo>
                    <a:pt x="804" y="887"/>
                  </a:lnTo>
                  <a:lnTo>
                    <a:pt x="797" y="896"/>
                  </a:lnTo>
                  <a:lnTo>
                    <a:pt x="791" y="906"/>
                  </a:lnTo>
                  <a:lnTo>
                    <a:pt x="784" y="916"/>
                  </a:lnTo>
                  <a:lnTo>
                    <a:pt x="777" y="926"/>
                  </a:lnTo>
                  <a:lnTo>
                    <a:pt x="770" y="935"/>
                  </a:lnTo>
                  <a:lnTo>
                    <a:pt x="763" y="945"/>
                  </a:lnTo>
                  <a:lnTo>
                    <a:pt x="758" y="954"/>
                  </a:lnTo>
                  <a:lnTo>
                    <a:pt x="748" y="962"/>
                  </a:lnTo>
                  <a:lnTo>
                    <a:pt x="741" y="971"/>
                  </a:lnTo>
                  <a:lnTo>
                    <a:pt x="732" y="978"/>
                  </a:lnTo>
                  <a:lnTo>
                    <a:pt x="725" y="985"/>
                  </a:lnTo>
                  <a:lnTo>
                    <a:pt x="717" y="993"/>
                  </a:lnTo>
                  <a:lnTo>
                    <a:pt x="710" y="1000"/>
                  </a:lnTo>
                  <a:lnTo>
                    <a:pt x="701" y="1009"/>
                  </a:lnTo>
                  <a:lnTo>
                    <a:pt x="694" y="1016"/>
                  </a:lnTo>
                  <a:lnTo>
                    <a:pt x="686" y="1021"/>
                  </a:lnTo>
                  <a:lnTo>
                    <a:pt x="679" y="1026"/>
                  </a:lnTo>
                  <a:lnTo>
                    <a:pt x="670" y="1033"/>
                  </a:lnTo>
                  <a:lnTo>
                    <a:pt x="663" y="1041"/>
                  </a:lnTo>
                  <a:lnTo>
                    <a:pt x="654" y="1046"/>
                  </a:lnTo>
                  <a:lnTo>
                    <a:pt x="647" y="1051"/>
                  </a:lnTo>
                  <a:lnTo>
                    <a:pt x="640" y="1056"/>
                  </a:lnTo>
                  <a:lnTo>
                    <a:pt x="635" y="1060"/>
                  </a:lnTo>
                  <a:lnTo>
                    <a:pt x="628" y="1065"/>
                  </a:lnTo>
                  <a:lnTo>
                    <a:pt x="621" y="1068"/>
                  </a:lnTo>
                  <a:lnTo>
                    <a:pt x="614" y="1072"/>
                  </a:lnTo>
                  <a:lnTo>
                    <a:pt x="609" y="1077"/>
                  </a:lnTo>
                  <a:lnTo>
                    <a:pt x="600" y="1082"/>
                  </a:lnTo>
                  <a:lnTo>
                    <a:pt x="590" y="1089"/>
                  </a:lnTo>
                  <a:lnTo>
                    <a:pt x="583" y="1091"/>
                  </a:lnTo>
                  <a:lnTo>
                    <a:pt x="578" y="1094"/>
                  </a:lnTo>
                  <a:lnTo>
                    <a:pt x="574" y="1096"/>
                  </a:lnTo>
                  <a:lnTo>
                    <a:pt x="574" y="1098"/>
                  </a:lnTo>
                  <a:lnTo>
                    <a:pt x="550" y="959"/>
                  </a:lnTo>
                  <a:lnTo>
                    <a:pt x="550" y="959"/>
                  </a:lnTo>
                  <a:lnTo>
                    <a:pt x="552" y="957"/>
                  </a:lnTo>
                  <a:lnTo>
                    <a:pt x="557" y="954"/>
                  </a:lnTo>
                  <a:lnTo>
                    <a:pt x="562" y="950"/>
                  </a:lnTo>
                  <a:lnTo>
                    <a:pt x="569" y="945"/>
                  </a:lnTo>
                  <a:lnTo>
                    <a:pt x="578" y="938"/>
                  </a:lnTo>
                  <a:lnTo>
                    <a:pt x="585" y="931"/>
                  </a:lnTo>
                  <a:lnTo>
                    <a:pt x="595" y="924"/>
                  </a:lnTo>
                  <a:lnTo>
                    <a:pt x="605" y="914"/>
                  </a:lnTo>
                  <a:lnTo>
                    <a:pt x="614" y="903"/>
                  </a:lnTo>
                  <a:lnTo>
                    <a:pt x="619" y="896"/>
                  </a:lnTo>
                  <a:lnTo>
                    <a:pt x="624" y="891"/>
                  </a:lnTo>
                  <a:lnTo>
                    <a:pt x="628" y="884"/>
                  </a:lnTo>
                  <a:lnTo>
                    <a:pt x="635" y="879"/>
                  </a:lnTo>
                  <a:lnTo>
                    <a:pt x="638" y="872"/>
                  </a:lnTo>
                  <a:lnTo>
                    <a:pt x="645" y="865"/>
                  </a:lnTo>
                  <a:lnTo>
                    <a:pt x="650" y="858"/>
                  </a:lnTo>
                  <a:lnTo>
                    <a:pt x="654" y="851"/>
                  </a:lnTo>
                  <a:lnTo>
                    <a:pt x="659" y="844"/>
                  </a:lnTo>
                  <a:lnTo>
                    <a:pt x="665" y="834"/>
                  </a:lnTo>
                  <a:lnTo>
                    <a:pt x="670" y="827"/>
                  </a:lnTo>
                  <a:lnTo>
                    <a:pt x="675" y="820"/>
                  </a:lnTo>
                  <a:lnTo>
                    <a:pt x="679" y="810"/>
                  </a:lnTo>
                  <a:lnTo>
                    <a:pt x="682" y="803"/>
                  </a:lnTo>
                  <a:lnTo>
                    <a:pt x="684" y="794"/>
                  </a:lnTo>
                  <a:lnTo>
                    <a:pt x="689" y="784"/>
                  </a:lnTo>
                  <a:lnTo>
                    <a:pt x="691" y="774"/>
                  </a:lnTo>
                  <a:lnTo>
                    <a:pt x="694" y="766"/>
                  </a:lnTo>
                  <a:lnTo>
                    <a:pt x="696" y="757"/>
                  </a:lnTo>
                  <a:lnTo>
                    <a:pt x="698" y="747"/>
                  </a:lnTo>
                  <a:lnTo>
                    <a:pt x="701" y="735"/>
                  </a:lnTo>
                  <a:lnTo>
                    <a:pt x="701" y="726"/>
                  </a:lnTo>
                  <a:lnTo>
                    <a:pt x="703" y="714"/>
                  </a:lnTo>
                  <a:lnTo>
                    <a:pt x="703" y="705"/>
                  </a:lnTo>
                  <a:lnTo>
                    <a:pt x="703" y="695"/>
                  </a:lnTo>
                  <a:lnTo>
                    <a:pt x="703" y="683"/>
                  </a:lnTo>
                  <a:lnTo>
                    <a:pt x="703" y="671"/>
                  </a:lnTo>
                  <a:lnTo>
                    <a:pt x="703" y="662"/>
                  </a:lnTo>
                  <a:lnTo>
                    <a:pt x="698" y="649"/>
                  </a:lnTo>
                  <a:lnTo>
                    <a:pt x="696" y="637"/>
                  </a:lnTo>
                  <a:lnTo>
                    <a:pt x="694" y="625"/>
                  </a:lnTo>
                  <a:lnTo>
                    <a:pt x="689" y="613"/>
                  </a:lnTo>
                  <a:lnTo>
                    <a:pt x="684" y="601"/>
                  </a:lnTo>
                  <a:lnTo>
                    <a:pt x="679" y="587"/>
                  </a:lnTo>
                  <a:lnTo>
                    <a:pt x="675" y="575"/>
                  </a:lnTo>
                  <a:lnTo>
                    <a:pt x="670" y="563"/>
                  </a:lnTo>
                  <a:lnTo>
                    <a:pt x="659" y="549"/>
                  </a:lnTo>
                  <a:lnTo>
                    <a:pt x="652" y="537"/>
                  </a:lnTo>
                  <a:lnTo>
                    <a:pt x="645" y="521"/>
                  </a:lnTo>
                  <a:lnTo>
                    <a:pt x="635" y="509"/>
                  </a:lnTo>
                  <a:lnTo>
                    <a:pt x="624" y="495"/>
                  </a:lnTo>
                  <a:lnTo>
                    <a:pt x="614" y="481"/>
                  </a:lnTo>
                  <a:lnTo>
                    <a:pt x="602" y="469"/>
                  </a:lnTo>
                  <a:lnTo>
                    <a:pt x="590" y="455"/>
                  </a:lnTo>
                  <a:lnTo>
                    <a:pt x="583" y="447"/>
                  </a:lnTo>
                  <a:lnTo>
                    <a:pt x="576" y="440"/>
                  </a:lnTo>
                  <a:lnTo>
                    <a:pt x="569" y="431"/>
                  </a:lnTo>
                  <a:lnTo>
                    <a:pt x="562" y="424"/>
                  </a:lnTo>
                  <a:lnTo>
                    <a:pt x="552" y="414"/>
                  </a:lnTo>
                  <a:lnTo>
                    <a:pt x="543" y="405"/>
                  </a:lnTo>
                  <a:lnTo>
                    <a:pt x="533" y="392"/>
                  </a:lnTo>
                  <a:lnTo>
                    <a:pt x="523" y="384"/>
                  </a:lnTo>
                  <a:lnTo>
                    <a:pt x="515" y="377"/>
                  </a:lnTo>
                  <a:lnTo>
                    <a:pt x="508" y="372"/>
                  </a:lnTo>
                  <a:lnTo>
                    <a:pt x="503" y="365"/>
                  </a:lnTo>
                  <a:lnTo>
                    <a:pt x="499" y="361"/>
                  </a:lnTo>
                  <a:lnTo>
                    <a:pt x="492" y="353"/>
                  </a:lnTo>
                  <a:lnTo>
                    <a:pt x="484" y="349"/>
                  </a:lnTo>
                  <a:lnTo>
                    <a:pt x="477" y="342"/>
                  </a:lnTo>
                  <a:lnTo>
                    <a:pt x="473" y="337"/>
                  </a:lnTo>
                  <a:lnTo>
                    <a:pt x="463" y="332"/>
                  </a:lnTo>
                  <a:lnTo>
                    <a:pt x="456" y="325"/>
                  </a:lnTo>
                  <a:lnTo>
                    <a:pt x="449" y="318"/>
                  </a:lnTo>
                  <a:lnTo>
                    <a:pt x="442" y="313"/>
                  </a:lnTo>
                  <a:lnTo>
                    <a:pt x="432" y="306"/>
                  </a:lnTo>
                  <a:lnTo>
                    <a:pt x="425" y="299"/>
                  </a:lnTo>
                  <a:lnTo>
                    <a:pt x="416" y="294"/>
                  </a:lnTo>
                  <a:lnTo>
                    <a:pt x="408" y="289"/>
                  </a:lnTo>
                  <a:lnTo>
                    <a:pt x="398" y="282"/>
                  </a:lnTo>
                  <a:lnTo>
                    <a:pt x="391" y="275"/>
                  </a:lnTo>
                  <a:lnTo>
                    <a:pt x="381" y="268"/>
                  </a:lnTo>
                  <a:lnTo>
                    <a:pt x="372" y="262"/>
                  </a:lnTo>
                  <a:lnTo>
                    <a:pt x="362" y="255"/>
                  </a:lnTo>
                  <a:lnTo>
                    <a:pt x="353" y="247"/>
                  </a:lnTo>
                  <a:lnTo>
                    <a:pt x="341" y="243"/>
                  </a:lnTo>
                  <a:lnTo>
                    <a:pt x="331" y="236"/>
                  </a:lnTo>
                  <a:lnTo>
                    <a:pt x="322" y="228"/>
                  </a:lnTo>
                  <a:lnTo>
                    <a:pt x="310" y="224"/>
                  </a:lnTo>
                  <a:lnTo>
                    <a:pt x="298" y="217"/>
                  </a:lnTo>
                  <a:lnTo>
                    <a:pt x="288" y="212"/>
                  </a:lnTo>
                  <a:lnTo>
                    <a:pt x="277" y="205"/>
                  </a:lnTo>
                  <a:lnTo>
                    <a:pt x="263" y="200"/>
                  </a:lnTo>
                  <a:lnTo>
                    <a:pt x="252" y="193"/>
                  </a:lnTo>
                  <a:lnTo>
                    <a:pt x="240" y="188"/>
                  </a:lnTo>
                  <a:lnTo>
                    <a:pt x="225" y="181"/>
                  </a:lnTo>
                  <a:lnTo>
                    <a:pt x="214" y="176"/>
                  </a:lnTo>
                  <a:lnTo>
                    <a:pt x="199" y="169"/>
                  </a:lnTo>
                  <a:lnTo>
                    <a:pt x="187" y="164"/>
                  </a:lnTo>
                  <a:lnTo>
                    <a:pt x="173" y="157"/>
                  </a:lnTo>
                  <a:lnTo>
                    <a:pt x="159" y="152"/>
                  </a:lnTo>
                  <a:lnTo>
                    <a:pt x="145" y="148"/>
                  </a:lnTo>
                  <a:lnTo>
                    <a:pt x="132" y="143"/>
                  </a:lnTo>
                  <a:lnTo>
                    <a:pt x="115" y="134"/>
                  </a:lnTo>
                  <a:lnTo>
                    <a:pt x="101" y="130"/>
                  </a:lnTo>
                  <a:lnTo>
                    <a:pt x="84" y="125"/>
                  </a:lnTo>
                  <a:lnTo>
                    <a:pt x="70" y="120"/>
                  </a:lnTo>
                  <a:lnTo>
                    <a:pt x="53" y="115"/>
                  </a:lnTo>
                  <a:lnTo>
                    <a:pt x="39" y="111"/>
                  </a:lnTo>
                  <a:lnTo>
                    <a:pt x="22" y="106"/>
                  </a:lnTo>
                  <a:lnTo>
                    <a:pt x="4" y="103"/>
                  </a:lnTo>
                  <a:close/>
                </a:path>
              </a:pathLst>
            </a:custGeom>
            <a:solidFill>
              <a:srgbClr val="C2E0C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51" name="Freeform 31"/>
            <p:cNvSpPr>
              <a:spLocks/>
            </p:cNvSpPr>
            <p:nvPr/>
          </p:nvSpPr>
          <p:spPr bwMode="auto">
            <a:xfrm>
              <a:off x="730" y="1041"/>
              <a:ext cx="259" cy="233"/>
            </a:xfrm>
            <a:custGeom>
              <a:avLst/>
              <a:gdLst/>
              <a:ahLst/>
              <a:cxnLst>
                <a:cxn ang="0">
                  <a:pos x="0" y="188"/>
                </a:cxn>
                <a:cxn ang="0">
                  <a:pos x="10" y="200"/>
                </a:cxn>
                <a:cxn ang="0">
                  <a:pos x="29" y="216"/>
                </a:cxn>
                <a:cxn ang="0">
                  <a:pos x="50" y="231"/>
                </a:cxn>
                <a:cxn ang="0">
                  <a:pos x="65" y="233"/>
                </a:cxn>
                <a:cxn ang="0">
                  <a:pos x="78" y="233"/>
                </a:cxn>
                <a:cxn ang="0">
                  <a:pos x="90" y="231"/>
                </a:cxn>
                <a:cxn ang="0">
                  <a:pos x="104" y="228"/>
                </a:cxn>
                <a:cxn ang="0">
                  <a:pos x="118" y="223"/>
                </a:cxn>
                <a:cxn ang="0">
                  <a:pos x="132" y="219"/>
                </a:cxn>
                <a:cxn ang="0">
                  <a:pos x="149" y="214"/>
                </a:cxn>
                <a:cxn ang="0">
                  <a:pos x="166" y="204"/>
                </a:cxn>
                <a:cxn ang="0">
                  <a:pos x="182" y="195"/>
                </a:cxn>
                <a:cxn ang="0">
                  <a:pos x="199" y="183"/>
                </a:cxn>
                <a:cxn ang="0">
                  <a:pos x="214" y="169"/>
                </a:cxn>
                <a:cxn ang="0">
                  <a:pos x="226" y="152"/>
                </a:cxn>
                <a:cxn ang="0">
                  <a:pos x="238" y="129"/>
                </a:cxn>
                <a:cxn ang="0">
                  <a:pos x="245" y="115"/>
                </a:cxn>
                <a:cxn ang="0">
                  <a:pos x="250" y="103"/>
                </a:cxn>
                <a:cxn ang="0">
                  <a:pos x="255" y="91"/>
                </a:cxn>
                <a:cxn ang="0">
                  <a:pos x="259" y="79"/>
                </a:cxn>
                <a:cxn ang="0">
                  <a:pos x="259" y="70"/>
                </a:cxn>
                <a:cxn ang="0">
                  <a:pos x="250" y="58"/>
                </a:cxn>
                <a:cxn ang="0">
                  <a:pos x="238" y="41"/>
                </a:cxn>
                <a:cxn ang="0">
                  <a:pos x="224" y="27"/>
                </a:cxn>
                <a:cxn ang="0">
                  <a:pos x="212" y="17"/>
                </a:cxn>
                <a:cxn ang="0">
                  <a:pos x="199" y="9"/>
                </a:cxn>
                <a:cxn ang="0">
                  <a:pos x="185" y="2"/>
                </a:cxn>
                <a:cxn ang="0">
                  <a:pos x="168" y="0"/>
                </a:cxn>
                <a:cxn ang="0">
                  <a:pos x="151" y="0"/>
                </a:cxn>
                <a:cxn ang="0">
                  <a:pos x="135" y="2"/>
                </a:cxn>
                <a:cxn ang="0">
                  <a:pos x="118" y="13"/>
                </a:cxn>
                <a:cxn ang="0">
                  <a:pos x="97" y="27"/>
                </a:cxn>
                <a:cxn ang="0">
                  <a:pos x="82" y="39"/>
                </a:cxn>
                <a:cxn ang="0">
                  <a:pos x="72" y="51"/>
                </a:cxn>
                <a:cxn ang="0">
                  <a:pos x="62" y="63"/>
                </a:cxn>
                <a:cxn ang="0">
                  <a:pos x="53" y="77"/>
                </a:cxn>
                <a:cxn ang="0">
                  <a:pos x="43" y="96"/>
                </a:cxn>
                <a:cxn ang="0">
                  <a:pos x="34" y="113"/>
                </a:cxn>
                <a:cxn ang="0">
                  <a:pos x="29" y="125"/>
                </a:cxn>
                <a:cxn ang="0">
                  <a:pos x="19" y="142"/>
                </a:cxn>
                <a:cxn ang="0">
                  <a:pos x="10" y="162"/>
                </a:cxn>
                <a:cxn ang="0">
                  <a:pos x="3" y="176"/>
                </a:cxn>
                <a:cxn ang="0">
                  <a:pos x="0" y="185"/>
                </a:cxn>
              </a:cxnLst>
              <a:rect l="0" t="0" r="r" b="b"/>
              <a:pathLst>
                <a:path w="259" h="233">
                  <a:moveTo>
                    <a:pt x="0" y="188"/>
                  </a:moveTo>
                  <a:lnTo>
                    <a:pt x="0" y="188"/>
                  </a:lnTo>
                  <a:lnTo>
                    <a:pt x="5" y="192"/>
                  </a:lnTo>
                  <a:lnTo>
                    <a:pt x="10" y="200"/>
                  </a:lnTo>
                  <a:lnTo>
                    <a:pt x="19" y="209"/>
                  </a:lnTo>
                  <a:lnTo>
                    <a:pt x="29" y="216"/>
                  </a:lnTo>
                  <a:lnTo>
                    <a:pt x="41" y="226"/>
                  </a:lnTo>
                  <a:lnTo>
                    <a:pt x="50" y="231"/>
                  </a:lnTo>
                  <a:lnTo>
                    <a:pt x="60" y="233"/>
                  </a:lnTo>
                  <a:lnTo>
                    <a:pt x="65" y="233"/>
                  </a:lnTo>
                  <a:lnTo>
                    <a:pt x="72" y="233"/>
                  </a:lnTo>
                  <a:lnTo>
                    <a:pt x="78" y="233"/>
                  </a:lnTo>
                  <a:lnTo>
                    <a:pt x="82" y="233"/>
                  </a:lnTo>
                  <a:lnTo>
                    <a:pt x="90" y="231"/>
                  </a:lnTo>
                  <a:lnTo>
                    <a:pt x="97" y="231"/>
                  </a:lnTo>
                  <a:lnTo>
                    <a:pt x="104" y="228"/>
                  </a:lnTo>
                  <a:lnTo>
                    <a:pt x="111" y="226"/>
                  </a:lnTo>
                  <a:lnTo>
                    <a:pt x="118" y="223"/>
                  </a:lnTo>
                  <a:lnTo>
                    <a:pt x="125" y="223"/>
                  </a:lnTo>
                  <a:lnTo>
                    <a:pt x="132" y="219"/>
                  </a:lnTo>
                  <a:lnTo>
                    <a:pt x="142" y="216"/>
                  </a:lnTo>
                  <a:lnTo>
                    <a:pt x="149" y="214"/>
                  </a:lnTo>
                  <a:lnTo>
                    <a:pt x="158" y="209"/>
                  </a:lnTo>
                  <a:lnTo>
                    <a:pt x="166" y="204"/>
                  </a:lnTo>
                  <a:lnTo>
                    <a:pt x="173" y="200"/>
                  </a:lnTo>
                  <a:lnTo>
                    <a:pt x="182" y="195"/>
                  </a:lnTo>
                  <a:lnTo>
                    <a:pt x="189" y="190"/>
                  </a:lnTo>
                  <a:lnTo>
                    <a:pt x="199" y="183"/>
                  </a:lnTo>
                  <a:lnTo>
                    <a:pt x="207" y="176"/>
                  </a:lnTo>
                  <a:lnTo>
                    <a:pt x="214" y="169"/>
                  </a:lnTo>
                  <a:lnTo>
                    <a:pt x="221" y="162"/>
                  </a:lnTo>
                  <a:lnTo>
                    <a:pt x="226" y="152"/>
                  </a:lnTo>
                  <a:lnTo>
                    <a:pt x="233" y="142"/>
                  </a:lnTo>
                  <a:lnTo>
                    <a:pt x="238" y="129"/>
                  </a:lnTo>
                  <a:lnTo>
                    <a:pt x="243" y="122"/>
                  </a:lnTo>
                  <a:lnTo>
                    <a:pt x="245" y="115"/>
                  </a:lnTo>
                  <a:lnTo>
                    <a:pt x="248" y="108"/>
                  </a:lnTo>
                  <a:lnTo>
                    <a:pt x="250" y="103"/>
                  </a:lnTo>
                  <a:lnTo>
                    <a:pt x="252" y="96"/>
                  </a:lnTo>
                  <a:lnTo>
                    <a:pt x="255" y="91"/>
                  </a:lnTo>
                  <a:lnTo>
                    <a:pt x="257" y="84"/>
                  </a:lnTo>
                  <a:lnTo>
                    <a:pt x="259" y="79"/>
                  </a:lnTo>
                  <a:lnTo>
                    <a:pt x="259" y="72"/>
                  </a:lnTo>
                  <a:lnTo>
                    <a:pt x="259" y="70"/>
                  </a:lnTo>
                  <a:lnTo>
                    <a:pt x="257" y="65"/>
                  </a:lnTo>
                  <a:lnTo>
                    <a:pt x="250" y="58"/>
                  </a:lnTo>
                  <a:lnTo>
                    <a:pt x="245" y="51"/>
                  </a:lnTo>
                  <a:lnTo>
                    <a:pt x="238" y="41"/>
                  </a:lnTo>
                  <a:lnTo>
                    <a:pt x="229" y="32"/>
                  </a:lnTo>
                  <a:lnTo>
                    <a:pt x="224" y="27"/>
                  </a:lnTo>
                  <a:lnTo>
                    <a:pt x="217" y="22"/>
                  </a:lnTo>
                  <a:lnTo>
                    <a:pt x="212" y="17"/>
                  </a:lnTo>
                  <a:lnTo>
                    <a:pt x="207" y="15"/>
                  </a:lnTo>
                  <a:lnTo>
                    <a:pt x="199" y="9"/>
                  </a:lnTo>
                  <a:lnTo>
                    <a:pt x="192" y="7"/>
                  </a:lnTo>
                  <a:lnTo>
                    <a:pt x="185" y="2"/>
                  </a:lnTo>
                  <a:lnTo>
                    <a:pt x="177" y="0"/>
                  </a:lnTo>
                  <a:lnTo>
                    <a:pt x="168" y="0"/>
                  </a:lnTo>
                  <a:lnTo>
                    <a:pt x="161" y="0"/>
                  </a:lnTo>
                  <a:lnTo>
                    <a:pt x="151" y="0"/>
                  </a:lnTo>
                  <a:lnTo>
                    <a:pt x="144" y="2"/>
                  </a:lnTo>
                  <a:lnTo>
                    <a:pt x="135" y="2"/>
                  </a:lnTo>
                  <a:lnTo>
                    <a:pt x="128" y="7"/>
                  </a:lnTo>
                  <a:lnTo>
                    <a:pt x="118" y="13"/>
                  </a:lnTo>
                  <a:lnTo>
                    <a:pt x="109" y="20"/>
                  </a:lnTo>
                  <a:lnTo>
                    <a:pt x="97" y="27"/>
                  </a:lnTo>
                  <a:lnTo>
                    <a:pt x="90" y="34"/>
                  </a:lnTo>
                  <a:lnTo>
                    <a:pt x="82" y="39"/>
                  </a:lnTo>
                  <a:lnTo>
                    <a:pt x="80" y="44"/>
                  </a:lnTo>
                  <a:lnTo>
                    <a:pt x="72" y="51"/>
                  </a:lnTo>
                  <a:lnTo>
                    <a:pt x="69" y="58"/>
                  </a:lnTo>
                  <a:lnTo>
                    <a:pt x="62" y="63"/>
                  </a:lnTo>
                  <a:lnTo>
                    <a:pt x="60" y="70"/>
                  </a:lnTo>
                  <a:lnTo>
                    <a:pt x="53" y="77"/>
                  </a:lnTo>
                  <a:lnTo>
                    <a:pt x="48" y="87"/>
                  </a:lnTo>
                  <a:lnTo>
                    <a:pt x="43" y="96"/>
                  </a:lnTo>
                  <a:lnTo>
                    <a:pt x="36" y="108"/>
                  </a:lnTo>
                  <a:lnTo>
                    <a:pt x="34" y="113"/>
                  </a:lnTo>
                  <a:lnTo>
                    <a:pt x="31" y="120"/>
                  </a:lnTo>
                  <a:lnTo>
                    <a:pt x="29" y="125"/>
                  </a:lnTo>
                  <a:lnTo>
                    <a:pt x="27" y="129"/>
                  </a:lnTo>
                  <a:lnTo>
                    <a:pt x="19" y="142"/>
                  </a:lnTo>
                  <a:lnTo>
                    <a:pt x="15" y="152"/>
                  </a:lnTo>
                  <a:lnTo>
                    <a:pt x="10" y="162"/>
                  </a:lnTo>
                  <a:lnTo>
                    <a:pt x="8" y="171"/>
                  </a:lnTo>
                  <a:lnTo>
                    <a:pt x="3" y="176"/>
                  </a:lnTo>
                  <a:lnTo>
                    <a:pt x="0" y="183"/>
                  </a:lnTo>
                  <a:lnTo>
                    <a:pt x="0" y="185"/>
                  </a:lnTo>
                  <a:lnTo>
                    <a:pt x="0" y="188"/>
                  </a:lnTo>
                  <a:close/>
                </a:path>
              </a:pathLst>
            </a:custGeom>
            <a:solidFill>
              <a:srgbClr val="87BD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52" name="Freeform 32"/>
            <p:cNvSpPr>
              <a:spLocks/>
            </p:cNvSpPr>
            <p:nvPr/>
          </p:nvSpPr>
          <p:spPr bwMode="auto">
            <a:xfrm>
              <a:off x="783" y="1080"/>
              <a:ext cx="412" cy="384"/>
            </a:xfrm>
            <a:custGeom>
              <a:avLst/>
              <a:gdLst/>
              <a:ahLst/>
              <a:cxnLst>
                <a:cxn ang="0">
                  <a:pos x="412" y="187"/>
                </a:cxn>
                <a:cxn ang="0">
                  <a:pos x="197" y="0"/>
                </a:cxn>
                <a:cxn ang="0">
                  <a:pos x="197" y="2"/>
                </a:cxn>
                <a:cxn ang="0">
                  <a:pos x="195" y="7"/>
                </a:cxn>
                <a:cxn ang="0">
                  <a:pos x="192" y="12"/>
                </a:cxn>
                <a:cxn ang="0">
                  <a:pos x="192" y="17"/>
                </a:cxn>
                <a:cxn ang="0">
                  <a:pos x="190" y="24"/>
                </a:cxn>
                <a:cxn ang="0">
                  <a:pos x="190" y="31"/>
                </a:cxn>
                <a:cxn ang="0">
                  <a:pos x="187" y="38"/>
                </a:cxn>
                <a:cxn ang="0">
                  <a:pos x="185" y="45"/>
                </a:cxn>
                <a:cxn ang="0">
                  <a:pos x="180" y="52"/>
                </a:cxn>
                <a:cxn ang="0">
                  <a:pos x="178" y="62"/>
                </a:cxn>
                <a:cxn ang="0">
                  <a:pos x="173" y="69"/>
                </a:cxn>
                <a:cxn ang="0">
                  <a:pos x="171" y="78"/>
                </a:cxn>
                <a:cxn ang="0">
                  <a:pos x="166" y="88"/>
                </a:cxn>
                <a:cxn ang="0">
                  <a:pos x="161" y="98"/>
                </a:cxn>
                <a:cxn ang="0">
                  <a:pos x="154" y="108"/>
                </a:cxn>
                <a:cxn ang="0">
                  <a:pos x="148" y="115"/>
                </a:cxn>
                <a:cxn ang="0">
                  <a:pos x="141" y="125"/>
                </a:cxn>
                <a:cxn ang="0">
                  <a:pos x="134" y="134"/>
                </a:cxn>
                <a:cxn ang="0">
                  <a:pos x="127" y="142"/>
                </a:cxn>
                <a:cxn ang="0">
                  <a:pos x="120" y="149"/>
                </a:cxn>
                <a:cxn ang="0">
                  <a:pos x="110" y="156"/>
                </a:cxn>
                <a:cxn ang="0">
                  <a:pos x="101" y="163"/>
                </a:cxn>
                <a:cxn ang="0">
                  <a:pos x="89" y="168"/>
                </a:cxn>
                <a:cxn ang="0">
                  <a:pos x="79" y="175"/>
                </a:cxn>
                <a:cxn ang="0">
                  <a:pos x="72" y="177"/>
                </a:cxn>
                <a:cxn ang="0">
                  <a:pos x="67" y="180"/>
                </a:cxn>
                <a:cxn ang="0">
                  <a:pos x="60" y="182"/>
                </a:cxn>
                <a:cxn ang="0">
                  <a:pos x="56" y="184"/>
                </a:cxn>
                <a:cxn ang="0">
                  <a:pos x="48" y="187"/>
                </a:cxn>
                <a:cxn ang="0">
                  <a:pos x="44" y="187"/>
                </a:cxn>
                <a:cxn ang="0">
                  <a:pos x="37" y="187"/>
                </a:cxn>
                <a:cxn ang="0">
                  <a:pos x="29" y="189"/>
                </a:cxn>
                <a:cxn ang="0">
                  <a:pos x="22" y="189"/>
                </a:cxn>
                <a:cxn ang="0">
                  <a:pos x="14" y="192"/>
                </a:cxn>
                <a:cxn ang="0">
                  <a:pos x="7" y="192"/>
                </a:cxn>
                <a:cxn ang="0">
                  <a:pos x="0" y="192"/>
                </a:cxn>
                <a:cxn ang="0">
                  <a:pos x="221" y="384"/>
                </a:cxn>
                <a:cxn ang="0">
                  <a:pos x="412" y="187"/>
                </a:cxn>
              </a:cxnLst>
              <a:rect l="0" t="0" r="r" b="b"/>
              <a:pathLst>
                <a:path w="412" h="384">
                  <a:moveTo>
                    <a:pt x="412" y="187"/>
                  </a:moveTo>
                  <a:lnTo>
                    <a:pt x="197" y="0"/>
                  </a:lnTo>
                  <a:lnTo>
                    <a:pt x="197" y="2"/>
                  </a:lnTo>
                  <a:lnTo>
                    <a:pt x="195" y="7"/>
                  </a:lnTo>
                  <a:lnTo>
                    <a:pt x="192" y="12"/>
                  </a:lnTo>
                  <a:lnTo>
                    <a:pt x="192" y="17"/>
                  </a:lnTo>
                  <a:lnTo>
                    <a:pt x="190" y="24"/>
                  </a:lnTo>
                  <a:lnTo>
                    <a:pt x="190" y="31"/>
                  </a:lnTo>
                  <a:lnTo>
                    <a:pt x="187" y="38"/>
                  </a:lnTo>
                  <a:lnTo>
                    <a:pt x="185" y="45"/>
                  </a:lnTo>
                  <a:lnTo>
                    <a:pt x="180" y="52"/>
                  </a:lnTo>
                  <a:lnTo>
                    <a:pt x="178" y="62"/>
                  </a:lnTo>
                  <a:lnTo>
                    <a:pt x="173" y="69"/>
                  </a:lnTo>
                  <a:lnTo>
                    <a:pt x="171" y="78"/>
                  </a:lnTo>
                  <a:lnTo>
                    <a:pt x="166" y="88"/>
                  </a:lnTo>
                  <a:lnTo>
                    <a:pt x="161" y="98"/>
                  </a:lnTo>
                  <a:lnTo>
                    <a:pt x="154" y="108"/>
                  </a:lnTo>
                  <a:lnTo>
                    <a:pt x="148" y="115"/>
                  </a:lnTo>
                  <a:lnTo>
                    <a:pt x="141" y="125"/>
                  </a:lnTo>
                  <a:lnTo>
                    <a:pt x="134" y="134"/>
                  </a:lnTo>
                  <a:lnTo>
                    <a:pt x="127" y="142"/>
                  </a:lnTo>
                  <a:lnTo>
                    <a:pt x="120" y="149"/>
                  </a:lnTo>
                  <a:lnTo>
                    <a:pt x="110" y="156"/>
                  </a:lnTo>
                  <a:lnTo>
                    <a:pt x="101" y="163"/>
                  </a:lnTo>
                  <a:lnTo>
                    <a:pt x="89" y="168"/>
                  </a:lnTo>
                  <a:lnTo>
                    <a:pt x="79" y="175"/>
                  </a:lnTo>
                  <a:lnTo>
                    <a:pt x="72" y="177"/>
                  </a:lnTo>
                  <a:lnTo>
                    <a:pt x="67" y="180"/>
                  </a:lnTo>
                  <a:lnTo>
                    <a:pt x="60" y="182"/>
                  </a:lnTo>
                  <a:lnTo>
                    <a:pt x="56" y="184"/>
                  </a:lnTo>
                  <a:lnTo>
                    <a:pt x="48" y="187"/>
                  </a:lnTo>
                  <a:lnTo>
                    <a:pt x="44" y="187"/>
                  </a:lnTo>
                  <a:lnTo>
                    <a:pt x="37" y="187"/>
                  </a:lnTo>
                  <a:lnTo>
                    <a:pt x="29" y="189"/>
                  </a:lnTo>
                  <a:lnTo>
                    <a:pt x="22" y="189"/>
                  </a:lnTo>
                  <a:lnTo>
                    <a:pt x="14" y="192"/>
                  </a:lnTo>
                  <a:lnTo>
                    <a:pt x="7" y="192"/>
                  </a:lnTo>
                  <a:lnTo>
                    <a:pt x="0" y="192"/>
                  </a:lnTo>
                  <a:lnTo>
                    <a:pt x="221" y="384"/>
                  </a:lnTo>
                  <a:lnTo>
                    <a:pt x="412" y="187"/>
                  </a:lnTo>
                  <a:close/>
                </a:path>
              </a:pathLst>
            </a:custGeom>
            <a:solidFill>
              <a:srgbClr val="C2E0C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53" name="Freeform 33"/>
            <p:cNvSpPr>
              <a:spLocks/>
            </p:cNvSpPr>
            <p:nvPr/>
          </p:nvSpPr>
          <p:spPr bwMode="auto">
            <a:xfrm>
              <a:off x="646" y="1116"/>
              <a:ext cx="1771" cy="1434"/>
            </a:xfrm>
            <a:custGeom>
              <a:avLst/>
              <a:gdLst/>
              <a:ahLst/>
              <a:cxnLst>
                <a:cxn ang="0">
                  <a:pos x="87" y="898"/>
                </a:cxn>
                <a:cxn ang="0">
                  <a:pos x="51" y="939"/>
                </a:cxn>
                <a:cxn ang="0">
                  <a:pos x="14" y="997"/>
                </a:cxn>
                <a:cxn ang="0">
                  <a:pos x="2" y="1040"/>
                </a:cxn>
                <a:cxn ang="0">
                  <a:pos x="0" y="1080"/>
                </a:cxn>
                <a:cxn ang="0">
                  <a:pos x="5" y="1124"/>
                </a:cxn>
                <a:cxn ang="0">
                  <a:pos x="26" y="1170"/>
                </a:cxn>
                <a:cxn ang="0">
                  <a:pos x="94" y="1215"/>
                </a:cxn>
                <a:cxn ang="0">
                  <a:pos x="202" y="1261"/>
                </a:cxn>
                <a:cxn ang="0">
                  <a:pos x="343" y="1304"/>
                </a:cxn>
                <a:cxn ang="0">
                  <a:pos x="506" y="1345"/>
                </a:cxn>
                <a:cxn ang="0">
                  <a:pos x="687" y="1379"/>
                </a:cxn>
                <a:cxn ang="0">
                  <a:pos x="871" y="1405"/>
                </a:cxn>
                <a:cxn ang="0">
                  <a:pos x="1053" y="1424"/>
                </a:cxn>
                <a:cxn ang="0">
                  <a:pos x="1229" y="1434"/>
                </a:cxn>
                <a:cxn ang="0">
                  <a:pos x="1382" y="1431"/>
                </a:cxn>
                <a:cxn ang="0">
                  <a:pos x="1507" y="1419"/>
                </a:cxn>
                <a:cxn ang="0">
                  <a:pos x="1601" y="1391"/>
                </a:cxn>
                <a:cxn ang="0">
                  <a:pos x="1670" y="1360"/>
                </a:cxn>
                <a:cxn ang="0">
                  <a:pos x="1719" y="1321"/>
                </a:cxn>
                <a:cxn ang="0">
                  <a:pos x="1751" y="1283"/>
                </a:cxn>
                <a:cxn ang="0">
                  <a:pos x="1766" y="1242"/>
                </a:cxn>
                <a:cxn ang="0">
                  <a:pos x="1771" y="1203"/>
                </a:cxn>
                <a:cxn ang="0">
                  <a:pos x="1763" y="1165"/>
                </a:cxn>
                <a:cxn ang="0">
                  <a:pos x="1740" y="1117"/>
                </a:cxn>
                <a:cxn ang="0">
                  <a:pos x="1700" y="1073"/>
                </a:cxn>
                <a:cxn ang="0">
                  <a:pos x="1693" y="1047"/>
                </a:cxn>
                <a:cxn ang="0">
                  <a:pos x="1691" y="995"/>
                </a:cxn>
                <a:cxn ang="0">
                  <a:pos x="1686" y="920"/>
                </a:cxn>
                <a:cxn ang="0">
                  <a:pos x="1679" y="826"/>
                </a:cxn>
                <a:cxn ang="0">
                  <a:pos x="1670" y="721"/>
                </a:cxn>
                <a:cxn ang="0">
                  <a:pos x="1650" y="610"/>
                </a:cxn>
                <a:cxn ang="0">
                  <a:pos x="1627" y="497"/>
                </a:cxn>
                <a:cxn ang="0">
                  <a:pos x="1595" y="391"/>
                </a:cxn>
                <a:cxn ang="0">
                  <a:pos x="1554" y="295"/>
                </a:cxn>
                <a:cxn ang="0">
                  <a:pos x="1504" y="216"/>
                </a:cxn>
                <a:cxn ang="0">
                  <a:pos x="1444" y="156"/>
                </a:cxn>
                <a:cxn ang="0">
                  <a:pos x="1372" y="106"/>
                </a:cxn>
                <a:cxn ang="0">
                  <a:pos x="1293" y="65"/>
                </a:cxn>
                <a:cxn ang="0">
                  <a:pos x="1205" y="31"/>
                </a:cxn>
                <a:cxn ang="0">
                  <a:pos x="1113" y="9"/>
                </a:cxn>
                <a:cxn ang="0">
                  <a:pos x="1015" y="0"/>
                </a:cxn>
                <a:cxn ang="0">
                  <a:pos x="914" y="2"/>
                </a:cxn>
                <a:cxn ang="0">
                  <a:pos x="814" y="19"/>
                </a:cxn>
                <a:cxn ang="0">
                  <a:pos x="713" y="50"/>
                </a:cxn>
                <a:cxn ang="0">
                  <a:pos x="614" y="98"/>
                </a:cxn>
                <a:cxn ang="0">
                  <a:pos x="518" y="165"/>
                </a:cxn>
                <a:cxn ang="0">
                  <a:pos x="430" y="245"/>
                </a:cxn>
                <a:cxn ang="0">
                  <a:pos x="355" y="329"/>
                </a:cxn>
                <a:cxn ang="0">
                  <a:pos x="294" y="415"/>
                </a:cxn>
                <a:cxn ang="0">
                  <a:pos x="242" y="504"/>
                </a:cxn>
                <a:cxn ang="0">
                  <a:pos x="204" y="589"/>
                </a:cxn>
                <a:cxn ang="0">
                  <a:pos x="174" y="667"/>
                </a:cxn>
                <a:cxn ang="0">
                  <a:pos x="151" y="738"/>
                </a:cxn>
                <a:cxn ang="0">
                  <a:pos x="134" y="795"/>
                </a:cxn>
                <a:cxn ang="0">
                  <a:pos x="125" y="839"/>
                </a:cxn>
                <a:cxn ang="0">
                  <a:pos x="120" y="874"/>
                </a:cxn>
              </a:cxnLst>
              <a:rect l="0" t="0" r="r" b="b"/>
              <a:pathLst>
                <a:path w="1771" h="1434">
                  <a:moveTo>
                    <a:pt x="120" y="877"/>
                  </a:moveTo>
                  <a:lnTo>
                    <a:pt x="118" y="877"/>
                  </a:lnTo>
                  <a:lnTo>
                    <a:pt x="113" y="879"/>
                  </a:lnTo>
                  <a:lnTo>
                    <a:pt x="103" y="884"/>
                  </a:lnTo>
                  <a:lnTo>
                    <a:pt x="94" y="893"/>
                  </a:lnTo>
                  <a:lnTo>
                    <a:pt x="87" y="898"/>
                  </a:lnTo>
                  <a:lnTo>
                    <a:pt x="82" y="903"/>
                  </a:lnTo>
                  <a:lnTo>
                    <a:pt x="75" y="910"/>
                  </a:lnTo>
                  <a:lnTo>
                    <a:pt x="70" y="917"/>
                  </a:lnTo>
                  <a:lnTo>
                    <a:pt x="63" y="922"/>
                  </a:lnTo>
                  <a:lnTo>
                    <a:pt x="56" y="932"/>
                  </a:lnTo>
                  <a:lnTo>
                    <a:pt x="51" y="939"/>
                  </a:lnTo>
                  <a:lnTo>
                    <a:pt x="44" y="948"/>
                  </a:lnTo>
                  <a:lnTo>
                    <a:pt x="37" y="958"/>
                  </a:lnTo>
                  <a:lnTo>
                    <a:pt x="32" y="968"/>
                  </a:lnTo>
                  <a:lnTo>
                    <a:pt x="24" y="978"/>
                  </a:lnTo>
                  <a:lnTo>
                    <a:pt x="19" y="987"/>
                  </a:lnTo>
                  <a:lnTo>
                    <a:pt x="14" y="997"/>
                  </a:lnTo>
                  <a:lnTo>
                    <a:pt x="10" y="1009"/>
                  </a:lnTo>
                  <a:lnTo>
                    <a:pt x="7" y="1016"/>
                  </a:lnTo>
                  <a:lnTo>
                    <a:pt x="7" y="1023"/>
                  </a:lnTo>
                  <a:lnTo>
                    <a:pt x="5" y="1028"/>
                  </a:lnTo>
                  <a:lnTo>
                    <a:pt x="5" y="1035"/>
                  </a:lnTo>
                  <a:lnTo>
                    <a:pt x="2" y="1040"/>
                  </a:lnTo>
                  <a:lnTo>
                    <a:pt x="0" y="1047"/>
                  </a:lnTo>
                  <a:lnTo>
                    <a:pt x="0" y="1052"/>
                  </a:lnTo>
                  <a:lnTo>
                    <a:pt x="0" y="1059"/>
                  </a:lnTo>
                  <a:lnTo>
                    <a:pt x="0" y="1066"/>
                  </a:lnTo>
                  <a:lnTo>
                    <a:pt x="0" y="1073"/>
                  </a:lnTo>
                  <a:lnTo>
                    <a:pt x="0" y="1080"/>
                  </a:lnTo>
                  <a:lnTo>
                    <a:pt x="0" y="1087"/>
                  </a:lnTo>
                  <a:lnTo>
                    <a:pt x="0" y="1092"/>
                  </a:lnTo>
                  <a:lnTo>
                    <a:pt x="0" y="1103"/>
                  </a:lnTo>
                  <a:lnTo>
                    <a:pt x="0" y="1110"/>
                  </a:lnTo>
                  <a:lnTo>
                    <a:pt x="2" y="1117"/>
                  </a:lnTo>
                  <a:lnTo>
                    <a:pt x="5" y="1124"/>
                  </a:lnTo>
                  <a:lnTo>
                    <a:pt x="7" y="1131"/>
                  </a:lnTo>
                  <a:lnTo>
                    <a:pt x="10" y="1139"/>
                  </a:lnTo>
                  <a:lnTo>
                    <a:pt x="14" y="1148"/>
                  </a:lnTo>
                  <a:lnTo>
                    <a:pt x="17" y="1155"/>
                  </a:lnTo>
                  <a:lnTo>
                    <a:pt x="21" y="1162"/>
                  </a:lnTo>
                  <a:lnTo>
                    <a:pt x="26" y="1170"/>
                  </a:lnTo>
                  <a:lnTo>
                    <a:pt x="37" y="1177"/>
                  </a:lnTo>
                  <a:lnTo>
                    <a:pt x="44" y="1184"/>
                  </a:lnTo>
                  <a:lnTo>
                    <a:pt x="56" y="1193"/>
                  </a:lnTo>
                  <a:lnTo>
                    <a:pt x="68" y="1201"/>
                  </a:lnTo>
                  <a:lnTo>
                    <a:pt x="82" y="1208"/>
                  </a:lnTo>
                  <a:lnTo>
                    <a:pt x="94" y="1215"/>
                  </a:lnTo>
                  <a:lnTo>
                    <a:pt x="111" y="1222"/>
                  </a:lnTo>
                  <a:lnTo>
                    <a:pt x="125" y="1230"/>
                  </a:lnTo>
                  <a:lnTo>
                    <a:pt x="144" y="1240"/>
                  </a:lnTo>
                  <a:lnTo>
                    <a:pt x="164" y="1247"/>
                  </a:lnTo>
                  <a:lnTo>
                    <a:pt x="183" y="1254"/>
                  </a:lnTo>
                  <a:lnTo>
                    <a:pt x="202" y="1261"/>
                  </a:lnTo>
                  <a:lnTo>
                    <a:pt x="223" y="1271"/>
                  </a:lnTo>
                  <a:lnTo>
                    <a:pt x="245" y="1275"/>
                  </a:lnTo>
                  <a:lnTo>
                    <a:pt x="269" y="1283"/>
                  </a:lnTo>
                  <a:lnTo>
                    <a:pt x="291" y="1290"/>
                  </a:lnTo>
                  <a:lnTo>
                    <a:pt x="317" y="1297"/>
                  </a:lnTo>
                  <a:lnTo>
                    <a:pt x="343" y="1304"/>
                  </a:lnTo>
                  <a:lnTo>
                    <a:pt x="367" y="1311"/>
                  </a:lnTo>
                  <a:lnTo>
                    <a:pt x="393" y="1318"/>
                  </a:lnTo>
                  <a:lnTo>
                    <a:pt x="423" y="1325"/>
                  </a:lnTo>
                  <a:lnTo>
                    <a:pt x="449" y="1333"/>
                  </a:lnTo>
                  <a:lnTo>
                    <a:pt x="478" y="1337"/>
                  </a:lnTo>
                  <a:lnTo>
                    <a:pt x="506" y="1345"/>
                  </a:lnTo>
                  <a:lnTo>
                    <a:pt x="535" y="1352"/>
                  </a:lnTo>
                  <a:lnTo>
                    <a:pt x="564" y="1358"/>
                  </a:lnTo>
                  <a:lnTo>
                    <a:pt x="595" y="1362"/>
                  </a:lnTo>
                  <a:lnTo>
                    <a:pt x="624" y="1370"/>
                  </a:lnTo>
                  <a:lnTo>
                    <a:pt x="657" y="1374"/>
                  </a:lnTo>
                  <a:lnTo>
                    <a:pt x="687" y="1379"/>
                  </a:lnTo>
                  <a:lnTo>
                    <a:pt x="718" y="1384"/>
                  </a:lnTo>
                  <a:lnTo>
                    <a:pt x="746" y="1389"/>
                  </a:lnTo>
                  <a:lnTo>
                    <a:pt x="777" y="1393"/>
                  </a:lnTo>
                  <a:lnTo>
                    <a:pt x="808" y="1398"/>
                  </a:lnTo>
                  <a:lnTo>
                    <a:pt x="840" y="1403"/>
                  </a:lnTo>
                  <a:lnTo>
                    <a:pt x="871" y="1405"/>
                  </a:lnTo>
                  <a:lnTo>
                    <a:pt x="902" y="1410"/>
                  </a:lnTo>
                  <a:lnTo>
                    <a:pt x="933" y="1412"/>
                  </a:lnTo>
                  <a:lnTo>
                    <a:pt x="965" y="1415"/>
                  </a:lnTo>
                  <a:lnTo>
                    <a:pt x="993" y="1419"/>
                  </a:lnTo>
                  <a:lnTo>
                    <a:pt x="1024" y="1422"/>
                  </a:lnTo>
                  <a:lnTo>
                    <a:pt x="1053" y="1424"/>
                  </a:lnTo>
                  <a:lnTo>
                    <a:pt x="1085" y="1427"/>
                  </a:lnTo>
                  <a:lnTo>
                    <a:pt x="1113" y="1429"/>
                  </a:lnTo>
                  <a:lnTo>
                    <a:pt x="1144" y="1431"/>
                  </a:lnTo>
                  <a:lnTo>
                    <a:pt x="1173" y="1431"/>
                  </a:lnTo>
                  <a:lnTo>
                    <a:pt x="1199" y="1434"/>
                  </a:lnTo>
                  <a:lnTo>
                    <a:pt x="1229" y="1434"/>
                  </a:lnTo>
                  <a:lnTo>
                    <a:pt x="1255" y="1434"/>
                  </a:lnTo>
                  <a:lnTo>
                    <a:pt x="1281" y="1434"/>
                  </a:lnTo>
                  <a:lnTo>
                    <a:pt x="1307" y="1434"/>
                  </a:lnTo>
                  <a:lnTo>
                    <a:pt x="1333" y="1434"/>
                  </a:lnTo>
                  <a:lnTo>
                    <a:pt x="1358" y="1434"/>
                  </a:lnTo>
                  <a:lnTo>
                    <a:pt x="1382" y="1431"/>
                  </a:lnTo>
                  <a:lnTo>
                    <a:pt x="1403" y="1429"/>
                  </a:lnTo>
                  <a:lnTo>
                    <a:pt x="1425" y="1429"/>
                  </a:lnTo>
                  <a:lnTo>
                    <a:pt x="1446" y="1427"/>
                  </a:lnTo>
                  <a:lnTo>
                    <a:pt x="1469" y="1424"/>
                  </a:lnTo>
                  <a:lnTo>
                    <a:pt x="1488" y="1422"/>
                  </a:lnTo>
                  <a:lnTo>
                    <a:pt x="1507" y="1419"/>
                  </a:lnTo>
                  <a:lnTo>
                    <a:pt x="1526" y="1415"/>
                  </a:lnTo>
                  <a:lnTo>
                    <a:pt x="1540" y="1410"/>
                  </a:lnTo>
                  <a:lnTo>
                    <a:pt x="1557" y="1405"/>
                  </a:lnTo>
                  <a:lnTo>
                    <a:pt x="1571" y="1400"/>
                  </a:lnTo>
                  <a:lnTo>
                    <a:pt x="1585" y="1396"/>
                  </a:lnTo>
                  <a:lnTo>
                    <a:pt x="1601" y="1391"/>
                  </a:lnTo>
                  <a:lnTo>
                    <a:pt x="1615" y="1386"/>
                  </a:lnTo>
                  <a:lnTo>
                    <a:pt x="1627" y="1381"/>
                  </a:lnTo>
                  <a:lnTo>
                    <a:pt x="1639" y="1377"/>
                  </a:lnTo>
                  <a:lnTo>
                    <a:pt x="1650" y="1370"/>
                  </a:lnTo>
                  <a:lnTo>
                    <a:pt x="1660" y="1365"/>
                  </a:lnTo>
                  <a:lnTo>
                    <a:pt x="1670" y="1360"/>
                  </a:lnTo>
                  <a:lnTo>
                    <a:pt x="1679" y="1352"/>
                  </a:lnTo>
                  <a:lnTo>
                    <a:pt x="1689" y="1347"/>
                  </a:lnTo>
                  <a:lnTo>
                    <a:pt x="1698" y="1340"/>
                  </a:lnTo>
                  <a:lnTo>
                    <a:pt x="1705" y="1335"/>
                  </a:lnTo>
                  <a:lnTo>
                    <a:pt x="1712" y="1328"/>
                  </a:lnTo>
                  <a:lnTo>
                    <a:pt x="1719" y="1321"/>
                  </a:lnTo>
                  <a:lnTo>
                    <a:pt x="1728" y="1316"/>
                  </a:lnTo>
                  <a:lnTo>
                    <a:pt x="1732" y="1309"/>
                  </a:lnTo>
                  <a:lnTo>
                    <a:pt x="1737" y="1302"/>
                  </a:lnTo>
                  <a:lnTo>
                    <a:pt x="1742" y="1295"/>
                  </a:lnTo>
                  <a:lnTo>
                    <a:pt x="1747" y="1290"/>
                  </a:lnTo>
                  <a:lnTo>
                    <a:pt x="1751" y="1283"/>
                  </a:lnTo>
                  <a:lnTo>
                    <a:pt x="1754" y="1275"/>
                  </a:lnTo>
                  <a:lnTo>
                    <a:pt x="1756" y="1268"/>
                  </a:lnTo>
                  <a:lnTo>
                    <a:pt x="1761" y="1264"/>
                  </a:lnTo>
                  <a:lnTo>
                    <a:pt x="1763" y="1256"/>
                  </a:lnTo>
                  <a:lnTo>
                    <a:pt x="1766" y="1249"/>
                  </a:lnTo>
                  <a:lnTo>
                    <a:pt x="1766" y="1242"/>
                  </a:lnTo>
                  <a:lnTo>
                    <a:pt x="1768" y="1237"/>
                  </a:lnTo>
                  <a:lnTo>
                    <a:pt x="1768" y="1230"/>
                  </a:lnTo>
                  <a:lnTo>
                    <a:pt x="1771" y="1222"/>
                  </a:lnTo>
                  <a:lnTo>
                    <a:pt x="1771" y="1215"/>
                  </a:lnTo>
                  <a:lnTo>
                    <a:pt x="1771" y="1210"/>
                  </a:lnTo>
                  <a:lnTo>
                    <a:pt x="1771" y="1203"/>
                  </a:lnTo>
                  <a:lnTo>
                    <a:pt x="1771" y="1196"/>
                  </a:lnTo>
                  <a:lnTo>
                    <a:pt x="1768" y="1189"/>
                  </a:lnTo>
                  <a:lnTo>
                    <a:pt x="1766" y="1184"/>
                  </a:lnTo>
                  <a:lnTo>
                    <a:pt x="1766" y="1177"/>
                  </a:lnTo>
                  <a:lnTo>
                    <a:pt x="1763" y="1172"/>
                  </a:lnTo>
                  <a:lnTo>
                    <a:pt x="1763" y="1165"/>
                  </a:lnTo>
                  <a:lnTo>
                    <a:pt x="1761" y="1158"/>
                  </a:lnTo>
                  <a:lnTo>
                    <a:pt x="1759" y="1153"/>
                  </a:lnTo>
                  <a:lnTo>
                    <a:pt x="1756" y="1146"/>
                  </a:lnTo>
                  <a:lnTo>
                    <a:pt x="1751" y="1136"/>
                  </a:lnTo>
                  <a:lnTo>
                    <a:pt x="1747" y="1127"/>
                  </a:lnTo>
                  <a:lnTo>
                    <a:pt x="1740" y="1117"/>
                  </a:lnTo>
                  <a:lnTo>
                    <a:pt x="1735" y="1108"/>
                  </a:lnTo>
                  <a:lnTo>
                    <a:pt x="1728" y="1098"/>
                  </a:lnTo>
                  <a:lnTo>
                    <a:pt x="1719" y="1090"/>
                  </a:lnTo>
                  <a:lnTo>
                    <a:pt x="1712" y="1083"/>
                  </a:lnTo>
                  <a:lnTo>
                    <a:pt x="1708" y="1078"/>
                  </a:lnTo>
                  <a:lnTo>
                    <a:pt x="1700" y="1073"/>
                  </a:lnTo>
                  <a:lnTo>
                    <a:pt x="1696" y="1071"/>
                  </a:lnTo>
                  <a:lnTo>
                    <a:pt x="1693" y="1068"/>
                  </a:lnTo>
                  <a:lnTo>
                    <a:pt x="1693" y="1061"/>
                  </a:lnTo>
                  <a:lnTo>
                    <a:pt x="1693" y="1056"/>
                  </a:lnTo>
                  <a:lnTo>
                    <a:pt x="1693" y="1052"/>
                  </a:lnTo>
                  <a:lnTo>
                    <a:pt x="1693" y="1047"/>
                  </a:lnTo>
                  <a:lnTo>
                    <a:pt x="1693" y="1040"/>
                  </a:lnTo>
                  <a:lnTo>
                    <a:pt x="1693" y="1033"/>
                  </a:lnTo>
                  <a:lnTo>
                    <a:pt x="1693" y="1023"/>
                  </a:lnTo>
                  <a:lnTo>
                    <a:pt x="1693" y="1016"/>
                  </a:lnTo>
                  <a:lnTo>
                    <a:pt x="1693" y="1007"/>
                  </a:lnTo>
                  <a:lnTo>
                    <a:pt x="1691" y="995"/>
                  </a:lnTo>
                  <a:lnTo>
                    <a:pt x="1691" y="983"/>
                  </a:lnTo>
                  <a:lnTo>
                    <a:pt x="1691" y="973"/>
                  </a:lnTo>
                  <a:lnTo>
                    <a:pt x="1691" y="960"/>
                  </a:lnTo>
                  <a:lnTo>
                    <a:pt x="1689" y="946"/>
                  </a:lnTo>
                  <a:lnTo>
                    <a:pt x="1689" y="932"/>
                  </a:lnTo>
                  <a:lnTo>
                    <a:pt x="1686" y="920"/>
                  </a:lnTo>
                  <a:lnTo>
                    <a:pt x="1686" y="905"/>
                  </a:lnTo>
                  <a:lnTo>
                    <a:pt x="1684" y="889"/>
                  </a:lnTo>
                  <a:lnTo>
                    <a:pt x="1684" y="874"/>
                  </a:lnTo>
                  <a:lnTo>
                    <a:pt x="1684" y="860"/>
                  </a:lnTo>
                  <a:lnTo>
                    <a:pt x="1681" y="843"/>
                  </a:lnTo>
                  <a:lnTo>
                    <a:pt x="1679" y="826"/>
                  </a:lnTo>
                  <a:lnTo>
                    <a:pt x="1679" y="809"/>
                  </a:lnTo>
                  <a:lnTo>
                    <a:pt x="1677" y="790"/>
                  </a:lnTo>
                  <a:lnTo>
                    <a:pt x="1677" y="773"/>
                  </a:lnTo>
                  <a:lnTo>
                    <a:pt x="1672" y="757"/>
                  </a:lnTo>
                  <a:lnTo>
                    <a:pt x="1672" y="738"/>
                  </a:lnTo>
                  <a:lnTo>
                    <a:pt x="1670" y="721"/>
                  </a:lnTo>
                  <a:lnTo>
                    <a:pt x="1667" y="703"/>
                  </a:lnTo>
                  <a:lnTo>
                    <a:pt x="1665" y="684"/>
                  </a:lnTo>
                  <a:lnTo>
                    <a:pt x="1660" y="665"/>
                  </a:lnTo>
                  <a:lnTo>
                    <a:pt x="1658" y="646"/>
                  </a:lnTo>
                  <a:lnTo>
                    <a:pt x="1655" y="629"/>
                  </a:lnTo>
                  <a:lnTo>
                    <a:pt x="1650" y="610"/>
                  </a:lnTo>
                  <a:lnTo>
                    <a:pt x="1648" y="591"/>
                  </a:lnTo>
                  <a:lnTo>
                    <a:pt x="1643" y="571"/>
                  </a:lnTo>
                  <a:lnTo>
                    <a:pt x="1641" y="554"/>
                  </a:lnTo>
                  <a:lnTo>
                    <a:pt x="1636" y="535"/>
                  </a:lnTo>
                  <a:lnTo>
                    <a:pt x="1631" y="516"/>
                  </a:lnTo>
                  <a:lnTo>
                    <a:pt x="1627" y="497"/>
                  </a:lnTo>
                  <a:lnTo>
                    <a:pt x="1622" y="480"/>
                  </a:lnTo>
                  <a:lnTo>
                    <a:pt x="1617" y="461"/>
                  </a:lnTo>
                  <a:lnTo>
                    <a:pt x="1612" y="444"/>
                  </a:lnTo>
                  <a:lnTo>
                    <a:pt x="1608" y="425"/>
                  </a:lnTo>
                  <a:lnTo>
                    <a:pt x="1603" y="408"/>
                  </a:lnTo>
                  <a:lnTo>
                    <a:pt x="1595" y="391"/>
                  </a:lnTo>
                  <a:lnTo>
                    <a:pt x="1588" y="375"/>
                  </a:lnTo>
                  <a:lnTo>
                    <a:pt x="1580" y="358"/>
                  </a:lnTo>
                  <a:lnTo>
                    <a:pt x="1576" y="341"/>
                  </a:lnTo>
                  <a:lnTo>
                    <a:pt x="1568" y="325"/>
                  </a:lnTo>
                  <a:lnTo>
                    <a:pt x="1561" y="309"/>
                  </a:lnTo>
                  <a:lnTo>
                    <a:pt x="1554" y="295"/>
                  </a:lnTo>
                  <a:lnTo>
                    <a:pt x="1547" y="281"/>
                  </a:lnTo>
                  <a:lnTo>
                    <a:pt x="1540" y="266"/>
                  </a:lnTo>
                  <a:lnTo>
                    <a:pt x="1530" y="254"/>
                  </a:lnTo>
                  <a:lnTo>
                    <a:pt x="1523" y="240"/>
                  </a:lnTo>
                  <a:lnTo>
                    <a:pt x="1514" y="228"/>
                  </a:lnTo>
                  <a:lnTo>
                    <a:pt x="1504" y="216"/>
                  </a:lnTo>
                  <a:lnTo>
                    <a:pt x="1495" y="204"/>
                  </a:lnTo>
                  <a:lnTo>
                    <a:pt x="1485" y="195"/>
                  </a:lnTo>
                  <a:lnTo>
                    <a:pt x="1478" y="184"/>
                  </a:lnTo>
                  <a:lnTo>
                    <a:pt x="1466" y="175"/>
                  </a:lnTo>
                  <a:lnTo>
                    <a:pt x="1456" y="165"/>
                  </a:lnTo>
                  <a:lnTo>
                    <a:pt x="1444" y="156"/>
                  </a:lnTo>
                  <a:lnTo>
                    <a:pt x="1432" y="148"/>
                  </a:lnTo>
                  <a:lnTo>
                    <a:pt x="1420" y="139"/>
                  </a:lnTo>
                  <a:lnTo>
                    <a:pt x="1410" y="129"/>
                  </a:lnTo>
                  <a:lnTo>
                    <a:pt x="1396" y="122"/>
                  </a:lnTo>
                  <a:lnTo>
                    <a:pt x="1387" y="115"/>
                  </a:lnTo>
                  <a:lnTo>
                    <a:pt x="1372" y="106"/>
                  </a:lnTo>
                  <a:lnTo>
                    <a:pt x="1361" y="98"/>
                  </a:lnTo>
                  <a:lnTo>
                    <a:pt x="1346" y="91"/>
                  </a:lnTo>
                  <a:lnTo>
                    <a:pt x="1333" y="84"/>
                  </a:lnTo>
                  <a:lnTo>
                    <a:pt x="1319" y="77"/>
                  </a:lnTo>
                  <a:lnTo>
                    <a:pt x="1307" y="72"/>
                  </a:lnTo>
                  <a:lnTo>
                    <a:pt x="1293" y="65"/>
                  </a:lnTo>
                  <a:lnTo>
                    <a:pt x="1279" y="59"/>
                  </a:lnTo>
                  <a:lnTo>
                    <a:pt x="1264" y="52"/>
                  </a:lnTo>
                  <a:lnTo>
                    <a:pt x="1250" y="47"/>
                  </a:lnTo>
                  <a:lnTo>
                    <a:pt x="1236" y="40"/>
                  </a:lnTo>
                  <a:lnTo>
                    <a:pt x="1222" y="38"/>
                  </a:lnTo>
                  <a:lnTo>
                    <a:pt x="1205" y="31"/>
                  </a:lnTo>
                  <a:lnTo>
                    <a:pt x="1189" y="28"/>
                  </a:lnTo>
                  <a:lnTo>
                    <a:pt x="1173" y="23"/>
                  </a:lnTo>
                  <a:lnTo>
                    <a:pt x="1159" y="19"/>
                  </a:lnTo>
                  <a:lnTo>
                    <a:pt x="1144" y="16"/>
                  </a:lnTo>
                  <a:lnTo>
                    <a:pt x="1128" y="12"/>
                  </a:lnTo>
                  <a:lnTo>
                    <a:pt x="1113" y="9"/>
                  </a:lnTo>
                  <a:lnTo>
                    <a:pt x="1097" y="7"/>
                  </a:lnTo>
                  <a:lnTo>
                    <a:pt x="1080" y="4"/>
                  </a:lnTo>
                  <a:lnTo>
                    <a:pt x="1062" y="4"/>
                  </a:lnTo>
                  <a:lnTo>
                    <a:pt x="1048" y="2"/>
                  </a:lnTo>
                  <a:lnTo>
                    <a:pt x="1031" y="2"/>
                  </a:lnTo>
                  <a:lnTo>
                    <a:pt x="1015" y="0"/>
                  </a:lnTo>
                  <a:lnTo>
                    <a:pt x="998" y="0"/>
                  </a:lnTo>
                  <a:lnTo>
                    <a:pt x="982" y="0"/>
                  </a:lnTo>
                  <a:lnTo>
                    <a:pt x="965" y="0"/>
                  </a:lnTo>
                  <a:lnTo>
                    <a:pt x="948" y="0"/>
                  </a:lnTo>
                  <a:lnTo>
                    <a:pt x="930" y="2"/>
                  </a:lnTo>
                  <a:lnTo>
                    <a:pt x="914" y="2"/>
                  </a:lnTo>
                  <a:lnTo>
                    <a:pt x="897" y="4"/>
                  </a:lnTo>
                  <a:lnTo>
                    <a:pt x="881" y="7"/>
                  </a:lnTo>
                  <a:lnTo>
                    <a:pt x="864" y="9"/>
                  </a:lnTo>
                  <a:lnTo>
                    <a:pt x="847" y="12"/>
                  </a:lnTo>
                  <a:lnTo>
                    <a:pt x="831" y="16"/>
                  </a:lnTo>
                  <a:lnTo>
                    <a:pt x="814" y="19"/>
                  </a:lnTo>
                  <a:lnTo>
                    <a:pt x="796" y="23"/>
                  </a:lnTo>
                  <a:lnTo>
                    <a:pt x="780" y="28"/>
                  </a:lnTo>
                  <a:lnTo>
                    <a:pt x="763" y="33"/>
                  </a:lnTo>
                  <a:lnTo>
                    <a:pt x="746" y="38"/>
                  </a:lnTo>
                  <a:lnTo>
                    <a:pt x="730" y="45"/>
                  </a:lnTo>
                  <a:lnTo>
                    <a:pt x="713" y="50"/>
                  </a:lnTo>
                  <a:lnTo>
                    <a:pt x="696" y="57"/>
                  </a:lnTo>
                  <a:lnTo>
                    <a:pt x="679" y="65"/>
                  </a:lnTo>
                  <a:lnTo>
                    <a:pt x="662" y="72"/>
                  </a:lnTo>
                  <a:lnTo>
                    <a:pt x="645" y="82"/>
                  </a:lnTo>
                  <a:lnTo>
                    <a:pt x="631" y="89"/>
                  </a:lnTo>
                  <a:lnTo>
                    <a:pt x="614" y="98"/>
                  </a:lnTo>
                  <a:lnTo>
                    <a:pt x="598" y="108"/>
                  </a:lnTo>
                  <a:lnTo>
                    <a:pt x="583" y="117"/>
                  </a:lnTo>
                  <a:lnTo>
                    <a:pt x="567" y="129"/>
                  </a:lnTo>
                  <a:lnTo>
                    <a:pt x="549" y="141"/>
                  </a:lnTo>
                  <a:lnTo>
                    <a:pt x="535" y="151"/>
                  </a:lnTo>
                  <a:lnTo>
                    <a:pt x="518" y="165"/>
                  </a:lnTo>
                  <a:lnTo>
                    <a:pt x="504" y="177"/>
                  </a:lnTo>
                  <a:lnTo>
                    <a:pt x="490" y="191"/>
                  </a:lnTo>
                  <a:lnTo>
                    <a:pt x="473" y="204"/>
                  </a:lnTo>
                  <a:lnTo>
                    <a:pt x="459" y="216"/>
                  </a:lnTo>
                  <a:lnTo>
                    <a:pt x="444" y="231"/>
                  </a:lnTo>
                  <a:lnTo>
                    <a:pt x="430" y="245"/>
                  </a:lnTo>
                  <a:lnTo>
                    <a:pt x="417" y="257"/>
                  </a:lnTo>
                  <a:lnTo>
                    <a:pt x="403" y="271"/>
                  </a:lnTo>
                  <a:lnTo>
                    <a:pt x="391" y="285"/>
                  </a:lnTo>
                  <a:lnTo>
                    <a:pt x="379" y="300"/>
                  </a:lnTo>
                  <a:lnTo>
                    <a:pt x="367" y="314"/>
                  </a:lnTo>
                  <a:lnTo>
                    <a:pt x="355" y="329"/>
                  </a:lnTo>
                  <a:lnTo>
                    <a:pt x="343" y="344"/>
                  </a:lnTo>
                  <a:lnTo>
                    <a:pt x="334" y="358"/>
                  </a:lnTo>
                  <a:lnTo>
                    <a:pt x="324" y="372"/>
                  </a:lnTo>
                  <a:lnTo>
                    <a:pt x="315" y="386"/>
                  </a:lnTo>
                  <a:lnTo>
                    <a:pt x="305" y="401"/>
                  </a:lnTo>
                  <a:lnTo>
                    <a:pt x="294" y="415"/>
                  </a:lnTo>
                  <a:lnTo>
                    <a:pt x="283" y="429"/>
                  </a:lnTo>
                  <a:lnTo>
                    <a:pt x="276" y="444"/>
                  </a:lnTo>
                  <a:lnTo>
                    <a:pt x="266" y="461"/>
                  </a:lnTo>
                  <a:lnTo>
                    <a:pt x="257" y="473"/>
                  </a:lnTo>
                  <a:lnTo>
                    <a:pt x="250" y="490"/>
                  </a:lnTo>
                  <a:lnTo>
                    <a:pt x="242" y="504"/>
                  </a:lnTo>
                  <a:lnTo>
                    <a:pt x="238" y="519"/>
                  </a:lnTo>
                  <a:lnTo>
                    <a:pt x="231" y="533"/>
                  </a:lnTo>
                  <a:lnTo>
                    <a:pt x="223" y="547"/>
                  </a:lnTo>
                  <a:lnTo>
                    <a:pt x="216" y="559"/>
                  </a:lnTo>
                  <a:lnTo>
                    <a:pt x="212" y="573"/>
                  </a:lnTo>
                  <a:lnTo>
                    <a:pt x="204" y="589"/>
                  </a:lnTo>
                  <a:lnTo>
                    <a:pt x="197" y="603"/>
                  </a:lnTo>
                  <a:lnTo>
                    <a:pt x="193" y="615"/>
                  </a:lnTo>
                  <a:lnTo>
                    <a:pt x="188" y="629"/>
                  </a:lnTo>
                  <a:lnTo>
                    <a:pt x="183" y="641"/>
                  </a:lnTo>
                  <a:lnTo>
                    <a:pt x="178" y="653"/>
                  </a:lnTo>
                  <a:lnTo>
                    <a:pt x="174" y="667"/>
                  </a:lnTo>
                  <a:lnTo>
                    <a:pt x="171" y="679"/>
                  </a:lnTo>
                  <a:lnTo>
                    <a:pt x="164" y="691"/>
                  </a:lnTo>
                  <a:lnTo>
                    <a:pt x="162" y="703"/>
                  </a:lnTo>
                  <a:lnTo>
                    <a:pt x="156" y="716"/>
                  </a:lnTo>
                  <a:lnTo>
                    <a:pt x="153" y="728"/>
                  </a:lnTo>
                  <a:lnTo>
                    <a:pt x="151" y="738"/>
                  </a:lnTo>
                  <a:lnTo>
                    <a:pt x="146" y="747"/>
                  </a:lnTo>
                  <a:lnTo>
                    <a:pt x="144" y="757"/>
                  </a:lnTo>
                  <a:lnTo>
                    <a:pt x="141" y="768"/>
                  </a:lnTo>
                  <a:lnTo>
                    <a:pt x="139" y="778"/>
                  </a:lnTo>
                  <a:lnTo>
                    <a:pt x="137" y="788"/>
                  </a:lnTo>
                  <a:lnTo>
                    <a:pt x="134" y="795"/>
                  </a:lnTo>
                  <a:lnTo>
                    <a:pt x="134" y="804"/>
                  </a:lnTo>
                  <a:lnTo>
                    <a:pt x="130" y="811"/>
                  </a:lnTo>
                  <a:lnTo>
                    <a:pt x="130" y="818"/>
                  </a:lnTo>
                  <a:lnTo>
                    <a:pt x="127" y="826"/>
                  </a:lnTo>
                  <a:lnTo>
                    <a:pt x="127" y="833"/>
                  </a:lnTo>
                  <a:lnTo>
                    <a:pt x="125" y="839"/>
                  </a:lnTo>
                  <a:lnTo>
                    <a:pt x="122" y="846"/>
                  </a:lnTo>
                  <a:lnTo>
                    <a:pt x="122" y="851"/>
                  </a:lnTo>
                  <a:lnTo>
                    <a:pt x="122" y="855"/>
                  </a:lnTo>
                  <a:lnTo>
                    <a:pt x="120" y="862"/>
                  </a:lnTo>
                  <a:lnTo>
                    <a:pt x="120" y="870"/>
                  </a:lnTo>
                  <a:lnTo>
                    <a:pt x="120" y="874"/>
                  </a:lnTo>
                  <a:lnTo>
                    <a:pt x="120" y="877"/>
                  </a:lnTo>
                  <a:close/>
                </a:path>
              </a:pathLst>
            </a:custGeom>
            <a:solidFill>
              <a:srgbClr val="E6FF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54" name="Freeform 34"/>
            <p:cNvSpPr>
              <a:spLocks/>
            </p:cNvSpPr>
            <p:nvPr/>
          </p:nvSpPr>
          <p:spPr bwMode="auto">
            <a:xfrm>
              <a:off x="1340" y="1108"/>
              <a:ext cx="764" cy="312"/>
            </a:xfrm>
            <a:custGeom>
              <a:avLst/>
              <a:gdLst/>
              <a:ahLst/>
              <a:cxnLst>
                <a:cxn ang="0">
                  <a:pos x="5" y="85"/>
                </a:cxn>
                <a:cxn ang="0">
                  <a:pos x="24" y="111"/>
                </a:cxn>
                <a:cxn ang="0">
                  <a:pos x="38" y="128"/>
                </a:cxn>
                <a:cxn ang="0">
                  <a:pos x="57" y="149"/>
                </a:cxn>
                <a:cxn ang="0">
                  <a:pos x="76" y="171"/>
                </a:cxn>
                <a:cxn ang="0">
                  <a:pos x="102" y="192"/>
                </a:cxn>
                <a:cxn ang="0">
                  <a:pos x="129" y="215"/>
                </a:cxn>
                <a:cxn ang="0">
                  <a:pos x="163" y="236"/>
                </a:cxn>
                <a:cxn ang="0">
                  <a:pos x="196" y="258"/>
                </a:cxn>
                <a:cxn ang="0">
                  <a:pos x="234" y="274"/>
                </a:cxn>
                <a:cxn ang="0">
                  <a:pos x="276" y="289"/>
                </a:cxn>
                <a:cxn ang="0">
                  <a:pos x="323" y="300"/>
                </a:cxn>
                <a:cxn ang="0">
                  <a:pos x="371" y="308"/>
                </a:cxn>
                <a:cxn ang="0">
                  <a:pos x="424" y="312"/>
                </a:cxn>
                <a:cxn ang="0">
                  <a:pos x="479" y="308"/>
                </a:cxn>
                <a:cxn ang="0">
                  <a:pos x="539" y="298"/>
                </a:cxn>
                <a:cxn ang="0">
                  <a:pos x="601" y="281"/>
                </a:cxn>
                <a:cxn ang="0">
                  <a:pos x="669" y="260"/>
                </a:cxn>
                <a:cxn ang="0">
                  <a:pos x="740" y="227"/>
                </a:cxn>
                <a:cxn ang="0">
                  <a:pos x="759" y="205"/>
                </a:cxn>
                <a:cxn ang="0">
                  <a:pos x="745" y="190"/>
                </a:cxn>
                <a:cxn ang="0">
                  <a:pos x="726" y="168"/>
                </a:cxn>
                <a:cxn ang="0">
                  <a:pos x="702" y="142"/>
                </a:cxn>
                <a:cxn ang="0">
                  <a:pos x="671" y="118"/>
                </a:cxn>
                <a:cxn ang="0">
                  <a:pos x="652" y="102"/>
                </a:cxn>
                <a:cxn ang="0">
                  <a:pos x="632" y="90"/>
                </a:cxn>
                <a:cxn ang="0">
                  <a:pos x="608" y="75"/>
                </a:cxn>
                <a:cxn ang="0">
                  <a:pos x="587" y="60"/>
                </a:cxn>
                <a:cxn ang="0">
                  <a:pos x="561" y="48"/>
                </a:cxn>
                <a:cxn ang="0">
                  <a:pos x="535" y="36"/>
                </a:cxn>
                <a:cxn ang="0">
                  <a:pos x="503" y="27"/>
                </a:cxn>
                <a:cxn ang="0">
                  <a:pos x="474" y="20"/>
                </a:cxn>
                <a:cxn ang="0">
                  <a:pos x="443" y="12"/>
                </a:cxn>
                <a:cxn ang="0">
                  <a:pos x="410" y="5"/>
                </a:cxn>
                <a:cxn ang="0">
                  <a:pos x="373" y="3"/>
                </a:cxn>
                <a:cxn ang="0">
                  <a:pos x="337" y="0"/>
                </a:cxn>
                <a:cxn ang="0">
                  <a:pos x="304" y="0"/>
                </a:cxn>
                <a:cxn ang="0">
                  <a:pos x="273" y="0"/>
                </a:cxn>
                <a:cxn ang="0">
                  <a:pos x="244" y="3"/>
                </a:cxn>
                <a:cxn ang="0">
                  <a:pos x="215" y="8"/>
                </a:cxn>
                <a:cxn ang="0">
                  <a:pos x="189" y="10"/>
                </a:cxn>
                <a:cxn ang="0">
                  <a:pos x="165" y="15"/>
                </a:cxn>
                <a:cxn ang="0">
                  <a:pos x="141" y="20"/>
                </a:cxn>
                <a:cxn ang="0">
                  <a:pos x="122" y="24"/>
                </a:cxn>
                <a:cxn ang="0">
                  <a:pos x="102" y="27"/>
                </a:cxn>
                <a:cxn ang="0">
                  <a:pos x="83" y="34"/>
                </a:cxn>
                <a:cxn ang="0">
                  <a:pos x="62" y="41"/>
                </a:cxn>
                <a:cxn ang="0">
                  <a:pos x="36" y="53"/>
                </a:cxn>
                <a:cxn ang="0">
                  <a:pos x="17" y="62"/>
                </a:cxn>
                <a:cxn ang="0">
                  <a:pos x="5" y="70"/>
                </a:cxn>
              </a:cxnLst>
              <a:rect l="0" t="0" r="r" b="b"/>
              <a:pathLst>
                <a:path w="764" h="312">
                  <a:moveTo>
                    <a:pt x="0" y="75"/>
                  </a:moveTo>
                  <a:lnTo>
                    <a:pt x="2" y="80"/>
                  </a:lnTo>
                  <a:lnTo>
                    <a:pt x="5" y="85"/>
                  </a:lnTo>
                  <a:lnTo>
                    <a:pt x="9" y="92"/>
                  </a:lnTo>
                  <a:lnTo>
                    <a:pt x="17" y="99"/>
                  </a:lnTo>
                  <a:lnTo>
                    <a:pt x="24" y="111"/>
                  </a:lnTo>
                  <a:lnTo>
                    <a:pt x="28" y="116"/>
                  </a:lnTo>
                  <a:lnTo>
                    <a:pt x="33" y="123"/>
                  </a:lnTo>
                  <a:lnTo>
                    <a:pt x="38" y="128"/>
                  </a:lnTo>
                  <a:lnTo>
                    <a:pt x="45" y="135"/>
                  </a:lnTo>
                  <a:lnTo>
                    <a:pt x="50" y="142"/>
                  </a:lnTo>
                  <a:lnTo>
                    <a:pt x="57" y="149"/>
                  </a:lnTo>
                  <a:lnTo>
                    <a:pt x="62" y="156"/>
                  </a:lnTo>
                  <a:lnTo>
                    <a:pt x="69" y="164"/>
                  </a:lnTo>
                  <a:lnTo>
                    <a:pt x="76" y="171"/>
                  </a:lnTo>
                  <a:lnTo>
                    <a:pt x="83" y="178"/>
                  </a:lnTo>
                  <a:lnTo>
                    <a:pt x="93" y="185"/>
                  </a:lnTo>
                  <a:lnTo>
                    <a:pt x="102" y="192"/>
                  </a:lnTo>
                  <a:lnTo>
                    <a:pt x="109" y="199"/>
                  </a:lnTo>
                  <a:lnTo>
                    <a:pt x="120" y="210"/>
                  </a:lnTo>
                  <a:lnTo>
                    <a:pt x="129" y="215"/>
                  </a:lnTo>
                  <a:lnTo>
                    <a:pt x="141" y="224"/>
                  </a:lnTo>
                  <a:lnTo>
                    <a:pt x="151" y="229"/>
                  </a:lnTo>
                  <a:lnTo>
                    <a:pt x="163" y="236"/>
                  </a:lnTo>
                  <a:lnTo>
                    <a:pt x="172" y="246"/>
                  </a:lnTo>
                  <a:lnTo>
                    <a:pt x="187" y="253"/>
                  </a:lnTo>
                  <a:lnTo>
                    <a:pt x="196" y="258"/>
                  </a:lnTo>
                  <a:lnTo>
                    <a:pt x="208" y="262"/>
                  </a:lnTo>
                  <a:lnTo>
                    <a:pt x="222" y="269"/>
                  </a:lnTo>
                  <a:lnTo>
                    <a:pt x="234" y="274"/>
                  </a:lnTo>
                  <a:lnTo>
                    <a:pt x="246" y="279"/>
                  </a:lnTo>
                  <a:lnTo>
                    <a:pt x="264" y="286"/>
                  </a:lnTo>
                  <a:lnTo>
                    <a:pt x="276" y="289"/>
                  </a:lnTo>
                  <a:lnTo>
                    <a:pt x="292" y="296"/>
                  </a:lnTo>
                  <a:lnTo>
                    <a:pt x="307" y="298"/>
                  </a:lnTo>
                  <a:lnTo>
                    <a:pt x="323" y="300"/>
                  </a:lnTo>
                  <a:lnTo>
                    <a:pt x="337" y="305"/>
                  </a:lnTo>
                  <a:lnTo>
                    <a:pt x="354" y="308"/>
                  </a:lnTo>
                  <a:lnTo>
                    <a:pt x="371" y="308"/>
                  </a:lnTo>
                  <a:lnTo>
                    <a:pt x="389" y="310"/>
                  </a:lnTo>
                  <a:lnTo>
                    <a:pt x="405" y="312"/>
                  </a:lnTo>
                  <a:lnTo>
                    <a:pt x="424" y="312"/>
                  </a:lnTo>
                  <a:lnTo>
                    <a:pt x="441" y="312"/>
                  </a:lnTo>
                  <a:lnTo>
                    <a:pt x="460" y="310"/>
                  </a:lnTo>
                  <a:lnTo>
                    <a:pt x="479" y="308"/>
                  </a:lnTo>
                  <a:lnTo>
                    <a:pt x="498" y="305"/>
                  </a:lnTo>
                  <a:lnTo>
                    <a:pt x="518" y="303"/>
                  </a:lnTo>
                  <a:lnTo>
                    <a:pt x="539" y="298"/>
                  </a:lnTo>
                  <a:lnTo>
                    <a:pt x="558" y="293"/>
                  </a:lnTo>
                  <a:lnTo>
                    <a:pt x="580" y="289"/>
                  </a:lnTo>
                  <a:lnTo>
                    <a:pt x="601" y="281"/>
                  </a:lnTo>
                  <a:lnTo>
                    <a:pt x="623" y="277"/>
                  </a:lnTo>
                  <a:lnTo>
                    <a:pt x="648" y="267"/>
                  </a:lnTo>
                  <a:lnTo>
                    <a:pt x="669" y="260"/>
                  </a:lnTo>
                  <a:lnTo>
                    <a:pt x="693" y="248"/>
                  </a:lnTo>
                  <a:lnTo>
                    <a:pt x="716" y="239"/>
                  </a:lnTo>
                  <a:lnTo>
                    <a:pt x="740" y="227"/>
                  </a:lnTo>
                  <a:lnTo>
                    <a:pt x="764" y="215"/>
                  </a:lnTo>
                  <a:lnTo>
                    <a:pt x="762" y="212"/>
                  </a:lnTo>
                  <a:lnTo>
                    <a:pt x="759" y="205"/>
                  </a:lnTo>
                  <a:lnTo>
                    <a:pt x="754" y="199"/>
                  </a:lnTo>
                  <a:lnTo>
                    <a:pt x="750" y="194"/>
                  </a:lnTo>
                  <a:lnTo>
                    <a:pt x="745" y="190"/>
                  </a:lnTo>
                  <a:lnTo>
                    <a:pt x="740" y="183"/>
                  </a:lnTo>
                  <a:lnTo>
                    <a:pt x="733" y="175"/>
                  </a:lnTo>
                  <a:lnTo>
                    <a:pt x="726" y="168"/>
                  </a:lnTo>
                  <a:lnTo>
                    <a:pt x="719" y="159"/>
                  </a:lnTo>
                  <a:lnTo>
                    <a:pt x="712" y="152"/>
                  </a:lnTo>
                  <a:lnTo>
                    <a:pt x="702" y="142"/>
                  </a:lnTo>
                  <a:lnTo>
                    <a:pt x="693" y="135"/>
                  </a:lnTo>
                  <a:lnTo>
                    <a:pt x="683" y="125"/>
                  </a:lnTo>
                  <a:lnTo>
                    <a:pt x="671" y="118"/>
                  </a:lnTo>
                  <a:lnTo>
                    <a:pt x="667" y="114"/>
                  </a:lnTo>
                  <a:lnTo>
                    <a:pt x="659" y="106"/>
                  </a:lnTo>
                  <a:lnTo>
                    <a:pt x="652" y="102"/>
                  </a:lnTo>
                  <a:lnTo>
                    <a:pt x="648" y="97"/>
                  </a:lnTo>
                  <a:lnTo>
                    <a:pt x="639" y="92"/>
                  </a:lnTo>
                  <a:lnTo>
                    <a:pt x="632" y="90"/>
                  </a:lnTo>
                  <a:lnTo>
                    <a:pt x="623" y="83"/>
                  </a:lnTo>
                  <a:lnTo>
                    <a:pt x="618" y="80"/>
                  </a:lnTo>
                  <a:lnTo>
                    <a:pt x="608" y="75"/>
                  </a:lnTo>
                  <a:lnTo>
                    <a:pt x="601" y="70"/>
                  </a:lnTo>
                  <a:lnTo>
                    <a:pt x="594" y="65"/>
                  </a:lnTo>
                  <a:lnTo>
                    <a:pt x="587" y="60"/>
                  </a:lnTo>
                  <a:lnTo>
                    <a:pt x="577" y="55"/>
                  </a:lnTo>
                  <a:lnTo>
                    <a:pt x="570" y="53"/>
                  </a:lnTo>
                  <a:lnTo>
                    <a:pt x="561" y="48"/>
                  </a:lnTo>
                  <a:lnTo>
                    <a:pt x="554" y="46"/>
                  </a:lnTo>
                  <a:lnTo>
                    <a:pt x="544" y="41"/>
                  </a:lnTo>
                  <a:lnTo>
                    <a:pt x="535" y="36"/>
                  </a:lnTo>
                  <a:lnTo>
                    <a:pt x="525" y="34"/>
                  </a:lnTo>
                  <a:lnTo>
                    <a:pt x="516" y="29"/>
                  </a:lnTo>
                  <a:lnTo>
                    <a:pt x="503" y="27"/>
                  </a:lnTo>
                  <a:lnTo>
                    <a:pt x="495" y="24"/>
                  </a:lnTo>
                  <a:lnTo>
                    <a:pt x="484" y="20"/>
                  </a:lnTo>
                  <a:lnTo>
                    <a:pt x="474" y="20"/>
                  </a:lnTo>
                  <a:lnTo>
                    <a:pt x="462" y="15"/>
                  </a:lnTo>
                  <a:lnTo>
                    <a:pt x="453" y="12"/>
                  </a:lnTo>
                  <a:lnTo>
                    <a:pt x="443" y="12"/>
                  </a:lnTo>
                  <a:lnTo>
                    <a:pt x="431" y="10"/>
                  </a:lnTo>
                  <a:lnTo>
                    <a:pt x="419" y="8"/>
                  </a:lnTo>
                  <a:lnTo>
                    <a:pt x="410" y="5"/>
                  </a:lnTo>
                  <a:lnTo>
                    <a:pt x="396" y="5"/>
                  </a:lnTo>
                  <a:lnTo>
                    <a:pt x="386" y="5"/>
                  </a:lnTo>
                  <a:lnTo>
                    <a:pt x="373" y="3"/>
                  </a:lnTo>
                  <a:lnTo>
                    <a:pt x="359" y="3"/>
                  </a:lnTo>
                  <a:lnTo>
                    <a:pt x="349" y="0"/>
                  </a:lnTo>
                  <a:lnTo>
                    <a:pt x="337" y="0"/>
                  </a:lnTo>
                  <a:lnTo>
                    <a:pt x="326" y="0"/>
                  </a:lnTo>
                  <a:lnTo>
                    <a:pt x="316" y="0"/>
                  </a:lnTo>
                  <a:lnTo>
                    <a:pt x="304" y="0"/>
                  </a:lnTo>
                  <a:lnTo>
                    <a:pt x="295" y="0"/>
                  </a:lnTo>
                  <a:lnTo>
                    <a:pt x="283" y="0"/>
                  </a:lnTo>
                  <a:lnTo>
                    <a:pt x="273" y="0"/>
                  </a:lnTo>
                  <a:lnTo>
                    <a:pt x="264" y="3"/>
                  </a:lnTo>
                  <a:lnTo>
                    <a:pt x="254" y="3"/>
                  </a:lnTo>
                  <a:lnTo>
                    <a:pt x="244" y="3"/>
                  </a:lnTo>
                  <a:lnTo>
                    <a:pt x="234" y="3"/>
                  </a:lnTo>
                  <a:lnTo>
                    <a:pt x="225" y="5"/>
                  </a:lnTo>
                  <a:lnTo>
                    <a:pt x="215" y="8"/>
                  </a:lnTo>
                  <a:lnTo>
                    <a:pt x="206" y="8"/>
                  </a:lnTo>
                  <a:lnTo>
                    <a:pt x="196" y="8"/>
                  </a:lnTo>
                  <a:lnTo>
                    <a:pt x="189" y="10"/>
                  </a:lnTo>
                  <a:lnTo>
                    <a:pt x="182" y="12"/>
                  </a:lnTo>
                  <a:lnTo>
                    <a:pt x="172" y="12"/>
                  </a:lnTo>
                  <a:lnTo>
                    <a:pt x="165" y="15"/>
                  </a:lnTo>
                  <a:lnTo>
                    <a:pt x="156" y="15"/>
                  </a:lnTo>
                  <a:lnTo>
                    <a:pt x="151" y="17"/>
                  </a:lnTo>
                  <a:lnTo>
                    <a:pt x="141" y="20"/>
                  </a:lnTo>
                  <a:lnTo>
                    <a:pt x="134" y="20"/>
                  </a:lnTo>
                  <a:lnTo>
                    <a:pt x="127" y="22"/>
                  </a:lnTo>
                  <a:lnTo>
                    <a:pt x="122" y="24"/>
                  </a:lnTo>
                  <a:lnTo>
                    <a:pt x="114" y="24"/>
                  </a:lnTo>
                  <a:lnTo>
                    <a:pt x="107" y="27"/>
                  </a:lnTo>
                  <a:lnTo>
                    <a:pt x="102" y="27"/>
                  </a:lnTo>
                  <a:lnTo>
                    <a:pt x="95" y="31"/>
                  </a:lnTo>
                  <a:lnTo>
                    <a:pt x="90" y="31"/>
                  </a:lnTo>
                  <a:lnTo>
                    <a:pt x="83" y="34"/>
                  </a:lnTo>
                  <a:lnTo>
                    <a:pt x="76" y="36"/>
                  </a:lnTo>
                  <a:lnTo>
                    <a:pt x="74" y="36"/>
                  </a:lnTo>
                  <a:lnTo>
                    <a:pt x="62" y="41"/>
                  </a:lnTo>
                  <a:lnTo>
                    <a:pt x="52" y="46"/>
                  </a:lnTo>
                  <a:lnTo>
                    <a:pt x="43" y="48"/>
                  </a:lnTo>
                  <a:lnTo>
                    <a:pt x="36" y="53"/>
                  </a:lnTo>
                  <a:lnTo>
                    <a:pt x="28" y="55"/>
                  </a:lnTo>
                  <a:lnTo>
                    <a:pt x="24" y="60"/>
                  </a:lnTo>
                  <a:lnTo>
                    <a:pt x="17" y="62"/>
                  </a:lnTo>
                  <a:lnTo>
                    <a:pt x="12" y="65"/>
                  </a:lnTo>
                  <a:lnTo>
                    <a:pt x="9" y="67"/>
                  </a:lnTo>
                  <a:lnTo>
                    <a:pt x="5" y="70"/>
                  </a:lnTo>
                  <a:lnTo>
                    <a:pt x="0" y="73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C2E0C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55" name="Freeform 35"/>
            <p:cNvSpPr>
              <a:spLocks/>
            </p:cNvSpPr>
            <p:nvPr/>
          </p:nvSpPr>
          <p:spPr bwMode="auto">
            <a:xfrm>
              <a:off x="1618" y="1068"/>
              <a:ext cx="198" cy="10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7"/>
                </a:cxn>
                <a:cxn ang="0">
                  <a:pos x="0" y="10"/>
                </a:cxn>
                <a:cxn ang="0">
                  <a:pos x="0" y="17"/>
                </a:cxn>
                <a:cxn ang="0">
                  <a:pos x="0" y="21"/>
                </a:cxn>
                <a:cxn ang="0">
                  <a:pos x="0" y="29"/>
                </a:cxn>
                <a:cxn ang="0">
                  <a:pos x="0" y="36"/>
                </a:cxn>
                <a:cxn ang="0">
                  <a:pos x="0" y="43"/>
                </a:cxn>
                <a:cxn ang="0">
                  <a:pos x="0" y="50"/>
                </a:cxn>
                <a:cxn ang="0">
                  <a:pos x="2" y="57"/>
                </a:cxn>
                <a:cxn ang="0">
                  <a:pos x="5" y="62"/>
                </a:cxn>
                <a:cxn ang="0">
                  <a:pos x="7" y="69"/>
                </a:cxn>
                <a:cxn ang="0">
                  <a:pos x="10" y="76"/>
                </a:cxn>
                <a:cxn ang="0">
                  <a:pos x="14" y="83"/>
                </a:cxn>
                <a:cxn ang="0">
                  <a:pos x="17" y="88"/>
                </a:cxn>
                <a:cxn ang="0">
                  <a:pos x="21" y="93"/>
                </a:cxn>
                <a:cxn ang="0">
                  <a:pos x="29" y="98"/>
                </a:cxn>
                <a:cxn ang="0">
                  <a:pos x="36" y="102"/>
                </a:cxn>
                <a:cxn ang="0">
                  <a:pos x="40" y="102"/>
                </a:cxn>
                <a:cxn ang="0">
                  <a:pos x="50" y="102"/>
                </a:cxn>
                <a:cxn ang="0">
                  <a:pos x="59" y="102"/>
                </a:cxn>
                <a:cxn ang="0">
                  <a:pos x="71" y="102"/>
                </a:cxn>
                <a:cxn ang="0">
                  <a:pos x="76" y="102"/>
                </a:cxn>
                <a:cxn ang="0">
                  <a:pos x="81" y="100"/>
                </a:cxn>
                <a:cxn ang="0">
                  <a:pos x="88" y="98"/>
                </a:cxn>
                <a:cxn ang="0">
                  <a:pos x="93" y="95"/>
                </a:cxn>
                <a:cxn ang="0">
                  <a:pos x="100" y="93"/>
                </a:cxn>
                <a:cxn ang="0">
                  <a:pos x="108" y="88"/>
                </a:cxn>
                <a:cxn ang="0">
                  <a:pos x="115" y="86"/>
                </a:cxn>
                <a:cxn ang="0">
                  <a:pos x="122" y="83"/>
                </a:cxn>
                <a:cxn ang="0">
                  <a:pos x="132" y="76"/>
                </a:cxn>
                <a:cxn ang="0">
                  <a:pos x="139" y="74"/>
                </a:cxn>
                <a:cxn ang="0">
                  <a:pos x="149" y="67"/>
                </a:cxn>
                <a:cxn ang="0">
                  <a:pos x="158" y="62"/>
                </a:cxn>
                <a:cxn ang="0">
                  <a:pos x="168" y="55"/>
                </a:cxn>
                <a:cxn ang="0">
                  <a:pos x="177" y="48"/>
                </a:cxn>
                <a:cxn ang="0">
                  <a:pos x="187" y="40"/>
                </a:cxn>
                <a:cxn ang="0">
                  <a:pos x="198" y="33"/>
                </a:cxn>
                <a:cxn ang="0">
                  <a:pos x="2" y="0"/>
                </a:cxn>
              </a:cxnLst>
              <a:rect l="0" t="0" r="r" b="b"/>
              <a:pathLst>
                <a:path w="198" h="102">
                  <a:moveTo>
                    <a:pt x="2" y="0"/>
                  </a:moveTo>
                  <a:lnTo>
                    <a:pt x="2" y="0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0" y="43"/>
                  </a:lnTo>
                  <a:lnTo>
                    <a:pt x="0" y="50"/>
                  </a:lnTo>
                  <a:lnTo>
                    <a:pt x="2" y="57"/>
                  </a:lnTo>
                  <a:lnTo>
                    <a:pt x="5" y="62"/>
                  </a:lnTo>
                  <a:lnTo>
                    <a:pt x="7" y="69"/>
                  </a:lnTo>
                  <a:lnTo>
                    <a:pt x="10" y="76"/>
                  </a:lnTo>
                  <a:lnTo>
                    <a:pt x="14" y="83"/>
                  </a:lnTo>
                  <a:lnTo>
                    <a:pt x="17" y="88"/>
                  </a:lnTo>
                  <a:lnTo>
                    <a:pt x="21" y="93"/>
                  </a:lnTo>
                  <a:lnTo>
                    <a:pt x="29" y="98"/>
                  </a:lnTo>
                  <a:lnTo>
                    <a:pt x="36" y="102"/>
                  </a:lnTo>
                  <a:lnTo>
                    <a:pt x="40" y="102"/>
                  </a:lnTo>
                  <a:lnTo>
                    <a:pt x="50" y="102"/>
                  </a:lnTo>
                  <a:lnTo>
                    <a:pt x="59" y="102"/>
                  </a:lnTo>
                  <a:lnTo>
                    <a:pt x="71" y="102"/>
                  </a:lnTo>
                  <a:lnTo>
                    <a:pt x="76" y="102"/>
                  </a:lnTo>
                  <a:lnTo>
                    <a:pt x="81" y="100"/>
                  </a:lnTo>
                  <a:lnTo>
                    <a:pt x="88" y="98"/>
                  </a:lnTo>
                  <a:lnTo>
                    <a:pt x="93" y="95"/>
                  </a:lnTo>
                  <a:lnTo>
                    <a:pt x="100" y="93"/>
                  </a:lnTo>
                  <a:lnTo>
                    <a:pt x="108" y="88"/>
                  </a:lnTo>
                  <a:lnTo>
                    <a:pt x="115" y="86"/>
                  </a:lnTo>
                  <a:lnTo>
                    <a:pt x="122" y="83"/>
                  </a:lnTo>
                  <a:lnTo>
                    <a:pt x="132" y="76"/>
                  </a:lnTo>
                  <a:lnTo>
                    <a:pt x="139" y="74"/>
                  </a:lnTo>
                  <a:lnTo>
                    <a:pt x="149" y="67"/>
                  </a:lnTo>
                  <a:lnTo>
                    <a:pt x="158" y="62"/>
                  </a:lnTo>
                  <a:lnTo>
                    <a:pt x="168" y="55"/>
                  </a:lnTo>
                  <a:lnTo>
                    <a:pt x="177" y="48"/>
                  </a:lnTo>
                  <a:lnTo>
                    <a:pt x="187" y="40"/>
                  </a:lnTo>
                  <a:lnTo>
                    <a:pt x="198" y="3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87BD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56" name="Freeform 36"/>
            <p:cNvSpPr>
              <a:spLocks/>
            </p:cNvSpPr>
            <p:nvPr/>
          </p:nvSpPr>
          <p:spPr bwMode="auto">
            <a:xfrm>
              <a:off x="634" y="1993"/>
              <a:ext cx="1792" cy="571"/>
            </a:xfrm>
            <a:custGeom>
              <a:avLst/>
              <a:gdLst/>
              <a:ahLst/>
              <a:cxnLst>
                <a:cxn ang="0">
                  <a:pos x="132" y="43"/>
                </a:cxn>
                <a:cxn ang="0">
                  <a:pos x="132" y="94"/>
                </a:cxn>
                <a:cxn ang="0">
                  <a:pos x="149" y="122"/>
                </a:cxn>
                <a:cxn ang="0">
                  <a:pos x="195" y="151"/>
                </a:cxn>
                <a:cxn ang="0">
                  <a:pos x="245" y="179"/>
                </a:cxn>
                <a:cxn ang="0">
                  <a:pos x="313" y="213"/>
                </a:cxn>
                <a:cxn ang="0">
                  <a:pos x="389" y="250"/>
                </a:cxn>
                <a:cxn ang="0">
                  <a:pos x="483" y="285"/>
                </a:cxn>
                <a:cxn ang="0">
                  <a:pos x="584" y="316"/>
                </a:cxn>
                <a:cxn ang="0">
                  <a:pos x="696" y="343"/>
                </a:cxn>
                <a:cxn ang="0">
                  <a:pos x="815" y="363"/>
                </a:cxn>
                <a:cxn ang="0">
                  <a:pos x="947" y="372"/>
                </a:cxn>
                <a:cxn ang="0">
                  <a:pos x="1074" y="375"/>
                </a:cxn>
                <a:cxn ang="0">
                  <a:pos x="1190" y="375"/>
                </a:cxn>
                <a:cxn ang="0">
                  <a:pos x="1295" y="375"/>
                </a:cxn>
                <a:cxn ang="0">
                  <a:pos x="1389" y="372"/>
                </a:cxn>
                <a:cxn ang="0">
                  <a:pos x="1470" y="363"/>
                </a:cxn>
                <a:cxn ang="0">
                  <a:pos x="1540" y="349"/>
                </a:cxn>
                <a:cxn ang="0">
                  <a:pos x="1597" y="328"/>
                </a:cxn>
                <a:cxn ang="0">
                  <a:pos x="1646" y="302"/>
                </a:cxn>
                <a:cxn ang="0">
                  <a:pos x="1677" y="269"/>
                </a:cxn>
                <a:cxn ang="0">
                  <a:pos x="1698" y="226"/>
                </a:cxn>
                <a:cxn ang="0">
                  <a:pos x="1710" y="189"/>
                </a:cxn>
                <a:cxn ang="0">
                  <a:pos x="1752" y="203"/>
                </a:cxn>
                <a:cxn ang="0">
                  <a:pos x="1773" y="238"/>
                </a:cxn>
                <a:cxn ang="0">
                  <a:pos x="1785" y="278"/>
                </a:cxn>
                <a:cxn ang="0">
                  <a:pos x="1790" y="316"/>
                </a:cxn>
                <a:cxn ang="0">
                  <a:pos x="1792" y="370"/>
                </a:cxn>
                <a:cxn ang="0">
                  <a:pos x="1775" y="420"/>
                </a:cxn>
                <a:cxn ang="0">
                  <a:pos x="1734" y="463"/>
                </a:cxn>
                <a:cxn ang="0">
                  <a:pos x="1674" y="497"/>
                </a:cxn>
                <a:cxn ang="0">
                  <a:pos x="1602" y="523"/>
                </a:cxn>
                <a:cxn ang="0">
                  <a:pos x="1523" y="540"/>
                </a:cxn>
                <a:cxn ang="0">
                  <a:pos x="1441" y="554"/>
                </a:cxn>
                <a:cxn ang="0">
                  <a:pos x="1365" y="562"/>
                </a:cxn>
                <a:cxn ang="0">
                  <a:pos x="1298" y="569"/>
                </a:cxn>
                <a:cxn ang="0">
                  <a:pos x="1245" y="571"/>
                </a:cxn>
                <a:cxn ang="0">
                  <a:pos x="1213" y="571"/>
                </a:cxn>
                <a:cxn ang="0">
                  <a:pos x="1185" y="569"/>
                </a:cxn>
                <a:cxn ang="0">
                  <a:pos x="1137" y="564"/>
                </a:cxn>
                <a:cxn ang="0">
                  <a:pos x="1072" y="559"/>
                </a:cxn>
                <a:cxn ang="0">
                  <a:pos x="994" y="552"/>
                </a:cxn>
                <a:cxn ang="0">
                  <a:pos x="904" y="542"/>
                </a:cxn>
                <a:cxn ang="0">
                  <a:pos x="808" y="531"/>
                </a:cxn>
                <a:cxn ang="0">
                  <a:pos x="713" y="519"/>
                </a:cxn>
                <a:cxn ang="0">
                  <a:pos x="619" y="507"/>
                </a:cxn>
                <a:cxn ang="0">
                  <a:pos x="535" y="495"/>
                </a:cxn>
                <a:cxn ang="0">
                  <a:pos x="464" y="481"/>
                </a:cxn>
                <a:cxn ang="0">
                  <a:pos x="403" y="465"/>
                </a:cxn>
                <a:cxn ang="0">
                  <a:pos x="336" y="446"/>
                </a:cxn>
                <a:cxn ang="0">
                  <a:pos x="269" y="425"/>
                </a:cxn>
                <a:cxn ang="0">
                  <a:pos x="205" y="398"/>
                </a:cxn>
                <a:cxn ang="0">
                  <a:pos x="142" y="372"/>
                </a:cxn>
                <a:cxn ang="0">
                  <a:pos x="87" y="338"/>
                </a:cxn>
                <a:cxn ang="0">
                  <a:pos x="44" y="300"/>
                </a:cxn>
                <a:cxn ang="0">
                  <a:pos x="12" y="257"/>
                </a:cxn>
                <a:cxn ang="0">
                  <a:pos x="0" y="206"/>
                </a:cxn>
                <a:cxn ang="0">
                  <a:pos x="7" y="153"/>
                </a:cxn>
                <a:cxn ang="0">
                  <a:pos x="36" y="96"/>
                </a:cxn>
                <a:cxn ang="0">
                  <a:pos x="70" y="55"/>
                </a:cxn>
                <a:cxn ang="0">
                  <a:pos x="118" y="12"/>
                </a:cxn>
              </a:cxnLst>
              <a:rect l="0" t="0" r="r" b="b"/>
              <a:pathLst>
                <a:path w="1792" h="571">
                  <a:moveTo>
                    <a:pt x="132" y="0"/>
                  </a:moveTo>
                  <a:lnTo>
                    <a:pt x="132" y="7"/>
                  </a:lnTo>
                  <a:lnTo>
                    <a:pt x="132" y="14"/>
                  </a:lnTo>
                  <a:lnTo>
                    <a:pt x="132" y="24"/>
                  </a:lnTo>
                  <a:lnTo>
                    <a:pt x="132" y="33"/>
                  </a:lnTo>
                  <a:lnTo>
                    <a:pt x="132" y="43"/>
                  </a:lnTo>
                  <a:lnTo>
                    <a:pt x="132" y="52"/>
                  </a:lnTo>
                  <a:lnTo>
                    <a:pt x="132" y="62"/>
                  </a:lnTo>
                  <a:lnTo>
                    <a:pt x="132" y="71"/>
                  </a:lnTo>
                  <a:lnTo>
                    <a:pt x="132" y="78"/>
                  </a:lnTo>
                  <a:lnTo>
                    <a:pt x="132" y="85"/>
                  </a:lnTo>
                  <a:lnTo>
                    <a:pt x="132" y="94"/>
                  </a:lnTo>
                  <a:lnTo>
                    <a:pt x="134" y="101"/>
                  </a:lnTo>
                  <a:lnTo>
                    <a:pt x="134" y="108"/>
                  </a:lnTo>
                  <a:lnTo>
                    <a:pt x="134" y="113"/>
                  </a:lnTo>
                  <a:lnTo>
                    <a:pt x="139" y="115"/>
                  </a:lnTo>
                  <a:lnTo>
                    <a:pt x="142" y="118"/>
                  </a:lnTo>
                  <a:lnTo>
                    <a:pt x="149" y="122"/>
                  </a:lnTo>
                  <a:lnTo>
                    <a:pt x="158" y="127"/>
                  </a:lnTo>
                  <a:lnTo>
                    <a:pt x="168" y="134"/>
                  </a:lnTo>
                  <a:lnTo>
                    <a:pt x="176" y="139"/>
                  </a:lnTo>
                  <a:lnTo>
                    <a:pt x="181" y="141"/>
                  </a:lnTo>
                  <a:lnTo>
                    <a:pt x="188" y="146"/>
                  </a:lnTo>
                  <a:lnTo>
                    <a:pt x="195" y="151"/>
                  </a:lnTo>
                  <a:lnTo>
                    <a:pt x="202" y="156"/>
                  </a:lnTo>
                  <a:lnTo>
                    <a:pt x="209" y="160"/>
                  </a:lnTo>
                  <a:lnTo>
                    <a:pt x="219" y="163"/>
                  </a:lnTo>
                  <a:lnTo>
                    <a:pt x="226" y="170"/>
                  </a:lnTo>
                  <a:lnTo>
                    <a:pt x="235" y="175"/>
                  </a:lnTo>
                  <a:lnTo>
                    <a:pt x="245" y="179"/>
                  </a:lnTo>
                  <a:lnTo>
                    <a:pt x="254" y="184"/>
                  </a:lnTo>
                  <a:lnTo>
                    <a:pt x="266" y="191"/>
                  </a:lnTo>
                  <a:lnTo>
                    <a:pt x="276" y="196"/>
                  </a:lnTo>
                  <a:lnTo>
                    <a:pt x="288" y="201"/>
                  </a:lnTo>
                  <a:lnTo>
                    <a:pt x="297" y="206"/>
                  </a:lnTo>
                  <a:lnTo>
                    <a:pt x="313" y="213"/>
                  </a:lnTo>
                  <a:lnTo>
                    <a:pt x="325" y="221"/>
                  </a:lnTo>
                  <a:lnTo>
                    <a:pt x="336" y="226"/>
                  </a:lnTo>
                  <a:lnTo>
                    <a:pt x="348" y="233"/>
                  </a:lnTo>
                  <a:lnTo>
                    <a:pt x="363" y="240"/>
                  </a:lnTo>
                  <a:lnTo>
                    <a:pt x="377" y="245"/>
                  </a:lnTo>
                  <a:lnTo>
                    <a:pt x="389" y="250"/>
                  </a:lnTo>
                  <a:lnTo>
                    <a:pt x="403" y="257"/>
                  </a:lnTo>
                  <a:lnTo>
                    <a:pt x="420" y="262"/>
                  </a:lnTo>
                  <a:lnTo>
                    <a:pt x="435" y="269"/>
                  </a:lnTo>
                  <a:lnTo>
                    <a:pt x="449" y="274"/>
                  </a:lnTo>
                  <a:lnTo>
                    <a:pt x="466" y="278"/>
                  </a:lnTo>
                  <a:lnTo>
                    <a:pt x="483" y="285"/>
                  </a:lnTo>
                  <a:lnTo>
                    <a:pt x="497" y="290"/>
                  </a:lnTo>
                  <a:lnTo>
                    <a:pt x="513" y="295"/>
                  </a:lnTo>
                  <a:lnTo>
                    <a:pt x="530" y="302"/>
                  </a:lnTo>
                  <a:lnTo>
                    <a:pt x="547" y="307"/>
                  </a:lnTo>
                  <a:lnTo>
                    <a:pt x="565" y="312"/>
                  </a:lnTo>
                  <a:lnTo>
                    <a:pt x="584" y="316"/>
                  </a:lnTo>
                  <a:lnTo>
                    <a:pt x="603" y="321"/>
                  </a:lnTo>
                  <a:lnTo>
                    <a:pt x="619" y="328"/>
                  </a:lnTo>
                  <a:lnTo>
                    <a:pt x="638" y="331"/>
                  </a:lnTo>
                  <a:lnTo>
                    <a:pt x="657" y="335"/>
                  </a:lnTo>
                  <a:lnTo>
                    <a:pt x="676" y="338"/>
                  </a:lnTo>
                  <a:lnTo>
                    <a:pt x="696" y="343"/>
                  </a:lnTo>
                  <a:lnTo>
                    <a:pt x="715" y="345"/>
                  </a:lnTo>
                  <a:lnTo>
                    <a:pt x="734" y="351"/>
                  </a:lnTo>
                  <a:lnTo>
                    <a:pt x="756" y="353"/>
                  </a:lnTo>
                  <a:lnTo>
                    <a:pt x="775" y="358"/>
                  </a:lnTo>
                  <a:lnTo>
                    <a:pt x="796" y="360"/>
                  </a:lnTo>
                  <a:lnTo>
                    <a:pt x="815" y="363"/>
                  </a:lnTo>
                  <a:lnTo>
                    <a:pt x="838" y="365"/>
                  </a:lnTo>
                  <a:lnTo>
                    <a:pt x="859" y="368"/>
                  </a:lnTo>
                  <a:lnTo>
                    <a:pt x="881" y="368"/>
                  </a:lnTo>
                  <a:lnTo>
                    <a:pt x="902" y="370"/>
                  </a:lnTo>
                  <a:lnTo>
                    <a:pt x="926" y="372"/>
                  </a:lnTo>
                  <a:lnTo>
                    <a:pt x="947" y="372"/>
                  </a:lnTo>
                  <a:lnTo>
                    <a:pt x="970" y="372"/>
                  </a:lnTo>
                  <a:lnTo>
                    <a:pt x="991" y="372"/>
                  </a:lnTo>
                  <a:lnTo>
                    <a:pt x="1013" y="372"/>
                  </a:lnTo>
                  <a:lnTo>
                    <a:pt x="1034" y="375"/>
                  </a:lnTo>
                  <a:lnTo>
                    <a:pt x="1053" y="375"/>
                  </a:lnTo>
                  <a:lnTo>
                    <a:pt x="1074" y="375"/>
                  </a:lnTo>
                  <a:lnTo>
                    <a:pt x="1095" y="375"/>
                  </a:lnTo>
                  <a:lnTo>
                    <a:pt x="1116" y="375"/>
                  </a:lnTo>
                  <a:lnTo>
                    <a:pt x="1133" y="375"/>
                  </a:lnTo>
                  <a:lnTo>
                    <a:pt x="1152" y="375"/>
                  </a:lnTo>
                  <a:lnTo>
                    <a:pt x="1171" y="375"/>
                  </a:lnTo>
                  <a:lnTo>
                    <a:pt x="1190" y="375"/>
                  </a:lnTo>
                  <a:lnTo>
                    <a:pt x="1209" y="375"/>
                  </a:lnTo>
                  <a:lnTo>
                    <a:pt x="1226" y="375"/>
                  </a:lnTo>
                  <a:lnTo>
                    <a:pt x="1245" y="375"/>
                  </a:lnTo>
                  <a:lnTo>
                    <a:pt x="1262" y="377"/>
                  </a:lnTo>
                  <a:lnTo>
                    <a:pt x="1279" y="375"/>
                  </a:lnTo>
                  <a:lnTo>
                    <a:pt x="1295" y="375"/>
                  </a:lnTo>
                  <a:lnTo>
                    <a:pt x="1312" y="375"/>
                  </a:lnTo>
                  <a:lnTo>
                    <a:pt x="1329" y="375"/>
                  </a:lnTo>
                  <a:lnTo>
                    <a:pt x="1343" y="372"/>
                  </a:lnTo>
                  <a:lnTo>
                    <a:pt x="1358" y="372"/>
                  </a:lnTo>
                  <a:lnTo>
                    <a:pt x="1373" y="372"/>
                  </a:lnTo>
                  <a:lnTo>
                    <a:pt x="1389" y="372"/>
                  </a:lnTo>
                  <a:lnTo>
                    <a:pt x="1403" y="370"/>
                  </a:lnTo>
                  <a:lnTo>
                    <a:pt x="1415" y="368"/>
                  </a:lnTo>
                  <a:lnTo>
                    <a:pt x="1430" y="368"/>
                  </a:lnTo>
                  <a:lnTo>
                    <a:pt x="1444" y="365"/>
                  </a:lnTo>
                  <a:lnTo>
                    <a:pt x="1458" y="363"/>
                  </a:lnTo>
                  <a:lnTo>
                    <a:pt x="1470" y="363"/>
                  </a:lnTo>
                  <a:lnTo>
                    <a:pt x="1483" y="360"/>
                  </a:lnTo>
                  <a:lnTo>
                    <a:pt x="1497" y="360"/>
                  </a:lnTo>
                  <a:lnTo>
                    <a:pt x="1507" y="356"/>
                  </a:lnTo>
                  <a:lnTo>
                    <a:pt x="1519" y="353"/>
                  </a:lnTo>
                  <a:lnTo>
                    <a:pt x="1528" y="351"/>
                  </a:lnTo>
                  <a:lnTo>
                    <a:pt x="1540" y="349"/>
                  </a:lnTo>
                  <a:lnTo>
                    <a:pt x="1552" y="345"/>
                  </a:lnTo>
                  <a:lnTo>
                    <a:pt x="1561" y="343"/>
                  </a:lnTo>
                  <a:lnTo>
                    <a:pt x="1571" y="338"/>
                  </a:lnTo>
                  <a:lnTo>
                    <a:pt x="1580" y="335"/>
                  </a:lnTo>
                  <a:lnTo>
                    <a:pt x="1590" y="331"/>
                  </a:lnTo>
                  <a:lnTo>
                    <a:pt x="1597" y="328"/>
                  </a:lnTo>
                  <a:lnTo>
                    <a:pt x="1607" y="324"/>
                  </a:lnTo>
                  <a:lnTo>
                    <a:pt x="1615" y="321"/>
                  </a:lnTo>
                  <a:lnTo>
                    <a:pt x="1622" y="316"/>
                  </a:lnTo>
                  <a:lnTo>
                    <a:pt x="1632" y="312"/>
                  </a:lnTo>
                  <a:lnTo>
                    <a:pt x="1639" y="307"/>
                  </a:lnTo>
                  <a:lnTo>
                    <a:pt x="1646" y="302"/>
                  </a:lnTo>
                  <a:lnTo>
                    <a:pt x="1651" y="297"/>
                  </a:lnTo>
                  <a:lnTo>
                    <a:pt x="1658" y="293"/>
                  </a:lnTo>
                  <a:lnTo>
                    <a:pt x="1662" y="285"/>
                  </a:lnTo>
                  <a:lnTo>
                    <a:pt x="1667" y="281"/>
                  </a:lnTo>
                  <a:lnTo>
                    <a:pt x="1672" y="274"/>
                  </a:lnTo>
                  <a:lnTo>
                    <a:pt x="1677" y="269"/>
                  </a:lnTo>
                  <a:lnTo>
                    <a:pt x="1682" y="262"/>
                  </a:lnTo>
                  <a:lnTo>
                    <a:pt x="1686" y="254"/>
                  </a:lnTo>
                  <a:lnTo>
                    <a:pt x="1689" y="247"/>
                  </a:lnTo>
                  <a:lnTo>
                    <a:pt x="1693" y="240"/>
                  </a:lnTo>
                  <a:lnTo>
                    <a:pt x="1696" y="233"/>
                  </a:lnTo>
                  <a:lnTo>
                    <a:pt x="1698" y="226"/>
                  </a:lnTo>
                  <a:lnTo>
                    <a:pt x="1701" y="215"/>
                  </a:lnTo>
                  <a:lnTo>
                    <a:pt x="1703" y="206"/>
                  </a:lnTo>
                  <a:lnTo>
                    <a:pt x="1705" y="199"/>
                  </a:lnTo>
                  <a:lnTo>
                    <a:pt x="1705" y="191"/>
                  </a:lnTo>
                  <a:lnTo>
                    <a:pt x="1705" y="189"/>
                  </a:lnTo>
                  <a:lnTo>
                    <a:pt x="1710" y="189"/>
                  </a:lnTo>
                  <a:lnTo>
                    <a:pt x="1715" y="189"/>
                  </a:lnTo>
                  <a:lnTo>
                    <a:pt x="1720" y="189"/>
                  </a:lnTo>
                  <a:lnTo>
                    <a:pt x="1727" y="189"/>
                  </a:lnTo>
                  <a:lnTo>
                    <a:pt x="1734" y="191"/>
                  </a:lnTo>
                  <a:lnTo>
                    <a:pt x="1742" y="196"/>
                  </a:lnTo>
                  <a:lnTo>
                    <a:pt x="1752" y="203"/>
                  </a:lnTo>
                  <a:lnTo>
                    <a:pt x="1754" y="206"/>
                  </a:lnTo>
                  <a:lnTo>
                    <a:pt x="1759" y="210"/>
                  </a:lnTo>
                  <a:lnTo>
                    <a:pt x="1763" y="215"/>
                  </a:lnTo>
                  <a:lnTo>
                    <a:pt x="1766" y="224"/>
                  </a:lnTo>
                  <a:lnTo>
                    <a:pt x="1771" y="231"/>
                  </a:lnTo>
                  <a:lnTo>
                    <a:pt x="1773" y="238"/>
                  </a:lnTo>
                  <a:lnTo>
                    <a:pt x="1775" y="245"/>
                  </a:lnTo>
                  <a:lnTo>
                    <a:pt x="1780" y="257"/>
                  </a:lnTo>
                  <a:lnTo>
                    <a:pt x="1783" y="259"/>
                  </a:lnTo>
                  <a:lnTo>
                    <a:pt x="1783" y="266"/>
                  </a:lnTo>
                  <a:lnTo>
                    <a:pt x="1785" y="271"/>
                  </a:lnTo>
                  <a:lnTo>
                    <a:pt x="1785" y="278"/>
                  </a:lnTo>
                  <a:lnTo>
                    <a:pt x="1785" y="283"/>
                  </a:lnTo>
                  <a:lnTo>
                    <a:pt x="1787" y="288"/>
                  </a:lnTo>
                  <a:lnTo>
                    <a:pt x="1787" y="295"/>
                  </a:lnTo>
                  <a:lnTo>
                    <a:pt x="1790" y="302"/>
                  </a:lnTo>
                  <a:lnTo>
                    <a:pt x="1790" y="309"/>
                  </a:lnTo>
                  <a:lnTo>
                    <a:pt x="1790" y="316"/>
                  </a:lnTo>
                  <a:lnTo>
                    <a:pt x="1790" y="324"/>
                  </a:lnTo>
                  <a:lnTo>
                    <a:pt x="1792" y="333"/>
                  </a:lnTo>
                  <a:lnTo>
                    <a:pt x="1792" y="340"/>
                  </a:lnTo>
                  <a:lnTo>
                    <a:pt x="1792" y="351"/>
                  </a:lnTo>
                  <a:lnTo>
                    <a:pt x="1792" y="360"/>
                  </a:lnTo>
                  <a:lnTo>
                    <a:pt x="1792" y="370"/>
                  </a:lnTo>
                  <a:lnTo>
                    <a:pt x="1790" y="379"/>
                  </a:lnTo>
                  <a:lnTo>
                    <a:pt x="1790" y="389"/>
                  </a:lnTo>
                  <a:lnTo>
                    <a:pt x="1785" y="396"/>
                  </a:lnTo>
                  <a:lnTo>
                    <a:pt x="1785" y="406"/>
                  </a:lnTo>
                  <a:lnTo>
                    <a:pt x="1778" y="413"/>
                  </a:lnTo>
                  <a:lnTo>
                    <a:pt x="1775" y="420"/>
                  </a:lnTo>
                  <a:lnTo>
                    <a:pt x="1768" y="427"/>
                  </a:lnTo>
                  <a:lnTo>
                    <a:pt x="1763" y="437"/>
                  </a:lnTo>
                  <a:lnTo>
                    <a:pt x="1756" y="441"/>
                  </a:lnTo>
                  <a:lnTo>
                    <a:pt x="1749" y="448"/>
                  </a:lnTo>
                  <a:lnTo>
                    <a:pt x="1742" y="456"/>
                  </a:lnTo>
                  <a:lnTo>
                    <a:pt x="1734" y="463"/>
                  </a:lnTo>
                  <a:lnTo>
                    <a:pt x="1724" y="468"/>
                  </a:lnTo>
                  <a:lnTo>
                    <a:pt x="1715" y="475"/>
                  </a:lnTo>
                  <a:lnTo>
                    <a:pt x="1705" y="481"/>
                  </a:lnTo>
                  <a:lnTo>
                    <a:pt x="1696" y="488"/>
                  </a:lnTo>
                  <a:lnTo>
                    <a:pt x="1686" y="493"/>
                  </a:lnTo>
                  <a:lnTo>
                    <a:pt x="1674" y="497"/>
                  </a:lnTo>
                  <a:lnTo>
                    <a:pt x="1662" y="502"/>
                  </a:lnTo>
                  <a:lnTo>
                    <a:pt x="1653" y="507"/>
                  </a:lnTo>
                  <a:lnTo>
                    <a:pt x="1639" y="509"/>
                  </a:lnTo>
                  <a:lnTo>
                    <a:pt x="1629" y="514"/>
                  </a:lnTo>
                  <a:lnTo>
                    <a:pt x="1615" y="519"/>
                  </a:lnTo>
                  <a:lnTo>
                    <a:pt x="1602" y="523"/>
                  </a:lnTo>
                  <a:lnTo>
                    <a:pt x="1590" y="526"/>
                  </a:lnTo>
                  <a:lnTo>
                    <a:pt x="1578" y="528"/>
                  </a:lnTo>
                  <a:lnTo>
                    <a:pt x="1564" y="533"/>
                  </a:lnTo>
                  <a:lnTo>
                    <a:pt x="1552" y="535"/>
                  </a:lnTo>
                  <a:lnTo>
                    <a:pt x="1538" y="538"/>
                  </a:lnTo>
                  <a:lnTo>
                    <a:pt x="1523" y="540"/>
                  </a:lnTo>
                  <a:lnTo>
                    <a:pt x="1509" y="545"/>
                  </a:lnTo>
                  <a:lnTo>
                    <a:pt x="1497" y="547"/>
                  </a:lnTo>
                  <a:lnTo>
                    <a:pt x="1483" y="547"/>
                  </a:lnTo>
                  <a:lnTo>
                    <a:pt x="1468" y="550"/>
                  </a:lnTo>
                  <a:lnTo>
                    <a:pt x="1456" y="552"/>
                  </a:lnTo>
                  <a:lnTo>
                    <a:pt x="1441" y="554"/>
                  </a:lnTo>
                  <a:lnTo>
                    <a:pt x="1430" y="554"/>
                  </a:lnTo>
                  <a:lnTo>
                    <a:pt x="1415" y="557"/>
                  </a:lnTo>
                  <a:lnTo>
                    <a:pt x="1403" y="559"/>
                  </a:lnTo>
                  <a:lnTo>
                    <a:pt x="1389" y="562"/>
                  </a:lnTo>
                  <a:lnTo>
                    <a:pt x="1377" y="562"/>
                  </a:lnTo>
                  <a:lnTo>
                    <a:pt x="1365" y="562"/>
                  </a:lnTo>
                  <a:lnTo>
                    <a:pt x="1354" y="564"/>
                  </a:lnTo>
                  <a:lnTo>
                    <a:pt x="1340" y="564"/>
                  </a:lnTo>
                  <a:lnTo>
                    <a:pt x="1329" y="566"/>
                  </a:lnTo>
                  <a:lnTo>
                    <a:pt x="1319" y="566"/>
                  </a:lnTo>
                  <a:lnTo>
                    <a:pt x="1307" y="569"/>
                  </a:lnTo>
                  <a:lnTo>
                    <a:pt x="1298" y="569"/>
                  </a:lnTo>
                  <a:lnTo>
                    <a:pt x="1288" y="569"/>
                  </a:lnTo>
                  <a:lnTo>
                    <a:pt x="1279" y="569"/>
                  </a:lnTo>
                  <a:lnTo>
                    <a:pt x="1269" y="569"/>
                  </a:lnTo>
                  <a:lnTo>
                    <a:pt x="1262" y="571"/>
                  </a:lnTo>
                  <a:lnTo>
                    <a:pt x="1253" y="571"/>
                  </a:lnTo>
                  <a:lnTo>
                    <a:pt x="1245" y="571"/>
                  </a:lnTo>
                  <a:lnTo>
                    <a:pt x="1238" y="571"/>
                  </a:lnTo>
                  <a:lnTo>
                    <a:pt x="1234" y="571"/>
                  </a:lnTo>
                  <a:lnTo>
                    <a:pt x="1226" y="571"/>
                  </a:lnTo>
                  <a:lnTo>
                    <a:pt x="1222" y="571"/>
                  </a:lnTo>
                  <a:lnTo>
                    <a:pt x="1217" y="571"/>
                  </a:lnTo>
                  <a:lnTo>
                    <a:pt x="1213" y="571"/>
                  </a:lnTo>
                  <a:lnTo>
                    <a:pt x="1209" y="571"/>
                  </a:lnTo>
                  <a:lnTo>
                    <a:pt x="1209" y="571"/>
                  </a:lnTo>
                  <a:lnTo>
                    <a:pt x="1206" y="571"/>
                  </a:lnTo>
                  <a:lnTo>
                    <a:pt x="1201" y="571"/>
                  </a:lnTo>
                  <a:lnTo>
                    <a:pt x="1192" y="571"/>
                  </a:lnTo>
                  <a:lnTo>
                    <a:pt x="1185" y="569"/>
                  </a:lnTo>
                  <a:lnTo>
                    <a:pt x="1175" y="569"/>
                  </a:lnTo>
                  <a:lnTo>
                    <a:pt x="1171" y="566"/>
                  </a:lnTo>
                  <a:lnTo>
                    <a:pt x="1161" y="566"/>
                  </a:lnTo>
                  <a:lnTo>
                    <a:pt x="1154" y="566"/>
                  </a:lnTo>
                  <a:lnTo>
                    <a:pt x="1144" y="564"/>
                  </a:lnTo>
                  <a:lnTo>
                    <a:pt x="1137" y="564"/>
                  </a:lnTo>
                  <a:lnTo>
                    <a:pt x="1128" y="564"/>
                  </a:lnTo>
                  <a:lnTo>
                    <a:pt x="1118" y="564"/>
                  </a:lnTo>
                  <a:lnTo>
                    <a:pt x="1106" y="562"/>
                  </a:lnTo>
                  <a:lnTo>
                    <a:pt x="1097" y="562"/>
                  </a:lnTo>
                  <a:lnTo>
                    <a:pt x="1084" y="559"/>
                  </a:lnTo>
                  <a:lnTo>
                    <a:pt x="1072" y="559"/>
                  </a:lnTo>
                  <a:lnTo>
                    <a:pt x="1058" y="557"/>
                  </a:lnTo>
                  <a:lnTo>
                    <a:pt x="1046" y="557"/>
                  </a:lnTo>
                  <a:lnTo>
                    <a:pt x="1034" y="554"/>
                  </a:lnTo>
                  <a:lnTo>
                    <a:pt x="1022" y="554"/>
                  </a:lnTo>
                  <a:lnTo>
                    <a:pt x="1005" y="552"/>
                  </a:lnTo>
                  <a:lnTo>
                    <a:pt x="994" y="552"/>
                  </a:lnTo>
                  <a:lnTo>
                    <a:pt x="979" y="550"/>
                  </a:lnTo>
                  <a:lnTo>
                    <a:pt x="965" y="547"/>
                  </a:lnTo>
                  <a:lnTo>
                    <a:pt x="947" y="545"/>
                  </a:lnTo>
                  <a:lnTo>
                    <a:pt x="933" y="545"/>
                  </a:lnTo>
                  <a:lnTo>
                    <a:pt x="919" y="545"/>
                  </a:lnTo>
                  <a:lnTo>
                    <a:pt x="904" y="542"/>
                  </a:lnTo>
                  <a:lnTo>
                    <a:pt x="888" y="540"/>
                  </a:lnTo>
                  <a:lnTo>
                    <a:pt x="871" y="538"/>
                  </a:lnTo>
                  <a:lnTo>
                    <a:pt x="857" y="535"/>
                  </a:lnTo>
                  <a:lnTo>
                    <a:pt x="840" y="535"/>
                  </a:lnTo>
                  <a:lnTo>
                    <a:pt x="826" y="533"/>
                  </a:lnTo>
                  <a:lnTo>
                    <a:pt x="808" y="531"/>
                  </a:lnTo>
                  <a:lnTo>
                    <a:pt x="792" y="528"/>
                  </a:lnTo>
                  <a:lnTo>
                    <a:pt x="777" y="528"/>
                  </a:lnTo>
                  <a:lnTo>
                    <a:pt x="761" y="526"/>
                  </a:lnTo>
                  <a:lnTo>
                    <a:pt x="744" y="523"/>
                  </a:lnTo>
                  <a:lnTo>
                    <a:pt x="730" y="521"/>
                  </a:lnTo>
                  <a:lnTo>
                    <a:pt x="713" y="519"/>
                  </a:lnTo>
                  <a:lnTo>
                    <a:pt x="696" y="519"/>
                  </a:lnTo>
                  <a:lnTo>
                    <a:pt x="681" y="516"/>
                  </a:lnTo>
                  <a:lnTo>
                    <a:pt x="664" y="514"/>
                  </a:lnTo>
                  <a:lnTo>
                    <a:pt x="650" y="512"/>
                  </a:lnTo>
                  <a:lnTo>
                    <a:pt x="636" y="509"/>
                  </a:lnTo>
                  <a:lnTo>
                    <a:pt x="619" y="507"/>
                  </a:lnTo>
                  <a:lnTo>
                    <a:pt x="605" y="504"/>
                  </a:lnTo>
                  <a:lnTo>
                    <a:pt x="591" y="502"/>
                  </a:lnTo>
                  <a:lnTo>
                    <a:pt x="576" y="500"/>
                  </a:lnTo>
                  <a:lnTo>
                    <a:pt x="561" y="500"/>
                  </a:lnTo>
                  <a:lnTo>
                    <a:pt x="549" y="495"/>
                  </a:lnTo>
                  <a:lnTo>
                    <a:pt x="535" y="495"/>
                  </a:lnTo>
                  <a:lnTo>
                    <a:pt x="523" y="493"/>
                  </a:lnTo>
                  <a:lnTo>
                    <a:pt x="509" y="490"/>
                  </a:lnTo>
                  <a:lnTo>
                    <a:pt x="497" y="488"/>
                  </a:lnTo>
                  <a:lnTo>
                    <a:pt x="487" y="485"/>
                  </a:lnTo>
                  <a:lnTo>
                    <a:pt x="473" y="483"/>
                  </a:lnTo>
                  <a:lnTo>
                    <a:pt x="464" y="481"/>
                  </a:lnTo>
                  <a:lnTo>
                    <a:pt x="454" y="478"/>
                  </a:lnTo>
                  <a:lnTo>
                    <a:pt x="445" y="475"/>
                  </a:lnTo>
                  <a:lnTo>
                    <a:pt x="435" y="472"/>
                  </a:lnTo>
                  <a:lnTo>
                    <a:pt x="422" y="470"/>
                  </a:lnTo>
                  <a:lnTo>
                    <a:pt x="412" y="468"/>
                  </a:lnTo>
                  <a:lnTo>
                    <a:pt x="403" y="465"/>
                  </a:lnTo>
                  <a:lnTo>
                    <a:pt x="391" y="463"/>
                  </a:lnTo>
                  <a:lnTo>
                    <a:pt x="379" y="458"/>
                  </a:lnTo>
                  <a:lnTo>
                    <a:pt x="370" y="456"/>
                  </a:lnTo>
                  <a:lnTo>
                    <a:pt x="360" y="453"/>
                  </a:lnTo>
                  <a:lnTo>
                    <a:pt x="348" y="448"/>
                  </a:lnTo>
                  <a:lnTo>
                    <a:pt x="336" y="446"/>
                  </a:lnTo>
                  <a:lnTo>
                    <a:pt x="325" y="444"/>
                  </a:lnTo>
                  <a:lnTo>
                    <a:pt x="315" y="441"/>
                  </a:lnTo>
                  <a:lnTo>
                    <a:pt x="303" y="437"/>
                  </a:lnTo>
                  <a:lnTo>
                    <a:pt x="292" y="432"/>
                  </a:lnTo>
                  <a:lnTo>
                    <a:pt x="281" y="429"/>
                  </a:lnTo>
                  <a:lnTo>
                    <a:pt x="269" y="425"/>
                  </a:lnTo>
                  <a:lnTo>
                    <a:pt x="259" y="420"/>
                  </a:lnTo>
                  <a:lnTo>
                    <a:pt x="247" y="418"/>
                  </a:lnTo>
                  <a:lnTo>
                    <a:pt x="235" y="413"/>
                  </a:lnTo>
                  <a:lnTo>
                    <a:pt x="226" y="408"/>
                  </a:lnTo>
                  <a:lnTo>
                    <a:pt x="214" y="403"/>
                  </a:lnTo>
                  <a:lnTo>
                    <a:pt x="205" y="398"/>
                  </a:lnTo>
                  <a:lnTo>
                    <a:pt x="193" y="396"/>
                  </a:lnTo>
                  <a:lnTo>
                    <a:pt x="183" y="391"/>
                  </a:lnTo>
                  <a:lnTo>
                    <a:pt x="174" y="387"/>
                  </a:lnTo>
                  <a:lnTo>
                    <a:pt x="161" y="382"/>
                  </a:lnTo>
                  <a:lnTo>
                    <a:pt x="151" y="375"/>
                  </a:lnTo>
                  <a:lnTo>
                    <a:pt x="142" y="372"/>
                  </a:lnTo>
                  <a:lnTo>
                    <a:pt x="132" y="365"/>
                  </a:lnTo>
                  <a:lnTo>
                    <a:pt x="123" y="360"/>
                  </a:lnTo>
                  <a:lnTo>
                    <a:pt x="115" y="353"/>
                  </a:lnTo>
                  <a:lnTo>
                    <a:pt x="106" y="351"/>
                  </a:lnTo>
                  <a:lnTo>
                    <a:pt x="96" y="343"/>
                  </a:lnTo>
                  <a:lnTo>
                    <a:pt x="87" y="338"/>
                  </a:lnTo>
                  <a:lnTo>
                    <a:pt x="80" y="331"/>
                  </a:lnTo>
                  <a:lnTo>
                    <a:pt x="73" y="324"/>
                  </a:lnTo>
                  <a:lnTo>
                    <a:pt x="65" y="319"/>
                  </a:lnTo>
                  <a:lnTo>
                    <a:pt x="56" y="312"/>
                  </a:lnTo>
                  <a:lnTo>
                    <a:pt x="51" y="304"/>
                  </a:lnTo>
                  <a:lnTo>
                    <a:pt x="44" y="300"/>
                  </a:lnTo>
                  <a:lnTo>
                    <a:pt x="36" y="293"/>
                  </a:lnTo>
                  <a:lnTo>
                    <a:pt x="31" y="285"/>
                  </a:lnTo>
                  <a:lnTo>
                    <a:pt x="26" y="278"/>
                  </a:lnTo>
                  <a:lnTo>
                    <a:pt x="22" y="271"/>
                  </a:lnTo>
                  <a:lnTo>
                    <a:pt x="17" y="264"/>
                  </a:lnTo>
                  <a:lnTo>
                    <a:pt x="12" y="257"/>
                  </a:lnTo>
                  <a:lnTo>
                    <a:pt x="10" y="250"/>
                  </a:lnTo>
                  <a:lnTo>
                    <a:pt x="7" y="243"/>
                  </a:lnTo>
                  <a:lnTo>
                    <a:pt x="5" y="233"/>
                  </a:lnTo>
                  <a:lnTo>
                    <a:pt x="3" y="226"/>
                  </a:lnTo>
                  <a:lnTo>
                    <a:pt x="0" y="215"/>
                  </a:lnTo>
                  <a:lnTo>
                    <a:pt x="0" y="206"/>
                  </a:lnTo>
                  <a:lnTo>
                    <a:pt x="0" y="199"/>
                  </a:lnTo>
                  <a:lnTo>
                    <a:pt x="0" y="189"/>
                  </a:lnTo>
                  <a:lnTo>
                    <a:pt x="0" y="182"/>
                  </a:lnTo>
                  <a:lnTo>
                    <a:pt x="3" y="172"/>
                  </a:lnTo>
                  <a:lnTo>
                    <a:pt x="3" y="163"/>
                  </a:lnTo>
                  <a:lnTo>
                    <a:pt x="7" y="153"/>
                  </a:lnTo>
                  <a:lnTo>
                    <a:pt x="10" y="144"/>
                  </a:lnTo>
                  <a:lnTo>
                    <a:pt x="14" y="134"/>
                  </a:lnTo>
                  <a:lnTo>
                    <a:pt x="17" y="125"/>
                  </a:lnTo>
                  <a:lnTo>
                    <a:pt x="24" y="115"/>
                  </a:lnTo>
                  <a:lnTo>
                    <a:pt x="29" y="103"/>
                  </a:lnTo>
                  <a:lnTo>
                    <a:pt x="36" y="96"/>
                  </a:lnTo>
                  <a:lnTo>
                    <a:pt x="38" y="91"/>
                  </a:lnTo>
                  <a:lnTo>
                    <a:pt x="44" y="85"/>
                  </a:lnTo>
                  <a:lnTo>
                    <a:pt x="49" y="78"/>
                  </a:lnTo>
                  <a:lnTo>
                    <a:pt x="56" y="71"/>
                  </a:lnTo>
                  <a:lnTo>
                    <a:pt x="63" y="62"/>
                  </a:lnTo>
                  <a:lnTo>
                    <a:pt x="70" y="55"/>
                  </a:lnTo>
                  <a:lnTo>
                    <a:pt x="80" y="47"/>
                  </a:lnTo>
                  <a:lnTo>
                    <a:pt x="89" y="40"/>
                  </a:lnTo>
                  <a:lnTo>
                    <a:pt x="96" y="31"/>
                  </a:lnTo>
                  <a:lnTo>
                    <a:pt x="104" y="24"/>
                  </a:lnTo>
                  <a:lnTo>
                    <a:pt x="111" y="16"/>
                  </a:lnTo>
                  <a:lnTo>
                    <a:pt x="118" y="12"/>
                  </a:lnTo>
                  <a:lnTo>
                    <a:pt x="125" y="5"/>
                  </a:lnTo>
                  <a:lnTo>
                    <a:pt x="127" y="2"/>
                  </a:lnTo>
                  <a:lnTo>
                    <a:pt x="130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C2E0C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57" name="Freeform 37"/>
            <p:cNvSpPr>
              <a:spLocks/>
            </p:cNvSpPr>
            <p:nvPr/>
          </p:nvSpPr>
          <p:spPr bwMode="auto">
            <a:xfrm>
              <a:off x="665" y="1019"/>
              <a:ext cx="1615" cy="1165"/>
            </a:xfrm>
            <a:custGeom>
              <a:avLst/>
              <a:gdLst/>
              <a:ahLst/>
              <a:cxnLst>
                <a:cxn ang="0">
                  <a:pos x="58" y="990"/>
                </a:cxn>
                <a:cxn ang="0">
                  <a:pos x="65" y="945"/>
                </a:cxn>
                <a:cxn ang="0">
                  <a:pos x="84" y="877"/>
                </a:cxn>
                <a:cxn ang="0">
                  <a:pos x="108" y="783"/>
                </a:cxn>
                <a:cxn ang="0">
                  <a:pos x="147" y="683"/>
                </a:cxn>
                <a:cxn ang="0">
                  <a:pos x="195" y="568"/>
                </a:cxn>
                <a:cxn ang="0">
                  <a:pos x="254" y="455"/>
                </a:cxn>
                <a:cxn ang="0">
                  <a:pos x="329" y="342"/>
                </a:cxn>
                <a:cxn ang="0">
                  <a:pos x="421" y="241"/>
                </a:cxn>
                <a:cxn ang="0">
                  <a:pos x="525" y="154"/>
                </a:cxn>
                <a:cxn ang="0">
                  <a:pos x="648" y="92"/>
                </a:cxn>
                <a:cxn ang="0">
                  <a:pos x="789" y="54"/>
                </a:cxn>
                <a:cxn ang="0">
                  <a:pos x="955" y="54"/>
                </a:cxn>
                <a:cxn ang="0">
                  <a:pos x="1109" y="85"/>
                </a:cxn>
                <a:cxn ang="0">
                  <a:pos x="1236" y="147"/>
                </a:cxn>
                <a:cxn ang="0">
                  <a:pos x="1337" y="233"/>
                </a:cxn>
                <a:cxn ang="0">
                  <a:pos x="1415" y="342"/>
                </a:cxn>
                <a:cxn ang="0">
                  <a:pos x="1471" y="457"/>
                </a:cxn>
                <a:cxn ang="0">
                  <a:pos x="1511" y="585"/>
                </a:cxn>
                <a:cxn ang="0">
                  <a:pos x="1535" y="710"/>
                </a:cxn>
                <a:cxn ang="0">
                  <a:pos x="1549" y="832"/>
                </a:cxn>
                <a:cxn ang="0">
                  <a:pos x="1554" y="943"/>
                </a:cxn>
                <a:cxn ang="0">
                  <a:pos x="1552" y="1036"/>
                </a:cxn>
                <a:cxn ang="0">
                  <a:pos x="1549" y="1108"/>
                </a:cxn>
                <a:cxn ang="0">
                  <a:pos x="1547" y="1153"/>
                </a:cxn>
                <a:cxn ang="0">
                  <a:pos x="1612" y="1146"/>
                </a:cxn>
                <a:cxn ang="0">
                  <a:pos x="1612" y="1125"/>
                </a:cxn>
                <a:cxn ang="0">
                  <a:pos x="1615" y="1070"/>
                </a:cxn>
                <a:cxn ang="0">
                  <a:pos x="1615" y="986"/>
                </a:cxn>
                <a:cxn ang="0">
                  <a:pos x="1610" y="880"/>
                </a:cxn>
                <a:cxn ang="0">
                  <a:pos x="1598" y="755"/>
                </a:cxn>
                <a:cxn ang="0">
                  <a:pos x="1573" y="623"/>
                </a:cxn>
                <a:cxn ang="0">
                  <a:pos x="1538" y="491"/>
                </a:cxn>
                <a:cxn ang="0">
                  <a:pos x="1485" y="358"/>
                </a:cxn>
                <a:cxn ang="0">
                  <a:pos x="1410" y="238"/>
                </a:cxn>
                <a:cxn ang="0">
                  <a:pos x="1318" y="137"/>
                </a:cxn>
                <a:cxn ang="0">
                  <a:pos x="1198" y="61"/>
                </a:cxn>
                <a:cxn ang="0">
                  <a:pos x="1050" y="12"/>
                </a:cxn>
                <a:cxn ang="0">
                  <a:pos x="876" y="3"/>
                </a:cxn>
                <a:cxn ang="0">
                  <a:pos x="706" y="26"/>
                </a:cxn>
                <a:cxn ang="0">
                  <a:pos x="557" y="80"/>
                </a:cxn>
                <a:cxn ang="0">
                  <a:pos x="435" y="159"/>
                </a:cxn>
                <a:cxn ang="0">
                  <a:pos x="327" y="253"/>
                </a:cxn>
                <a:cxn ang="0">
                  <a:pos x="240" y="361"/>
                </a:cxn>
                <a:cxn ang="0">
                  <a:pos x="169" y="476"/>
                </a:cxn>
                <a:cxn ang="0">
                  <a:pos x="113" y="594"/>
                </a:cxn>
                <a:cxn ang="0">
                  <a:pos x="70" y="702"/>
                </a:cxn>
                <a:cxn ang="0">
                  <a:pos x="39" y="802"/>
                </a:cxn>
                <a:cxn ang="0">
                  <a:pos x="20" y="887"/>
                </a:cxn>
                <a:cxn ang="0">
                  <a:pos x="5" y="952"/>
                </a:cxn>
                <a:cxn ang="0">
                  <a:pos x="0" y="993"/>
                </a:cxn>
              </a:cxnLst>
              <a:rect l="0" t="0" r="r" b="b"/>
              <a:pathLst>
                <a:path w="1615" h="1165">
                  <a:moveTo>
                    <a:pt x="58" y="1002"/>
                  </a:moveTo>
                  <a:lnTo>
                    <a:pt x="58" y="1000"/>
                  </a:lnTo>
                  <a:lnTo>
                    <a:pt x="58" y="1000"/>
                  </a:lnTo>
                  <a:lnTo>
                    <a:pt x="58" y="995"/>
                  </a:lnTo>
                  <a:lnTo>
                    <a:pt x="58" y="990"/>
                  </a:lnTo>
                  <a:lnTo>
                    <a:pt x="58" y="981"/>
                  </a:lnTo>
                  <a:lnTo>
                    <a:pt x="61" y="976"/>
                  </a:lnTo>
                  <a:lnTo>
                    <a:pt x="61" y="967"/>
                  </a:lnTo>
                  <a:lnTo>
                    <a:pt x="65" y="957"/>
                  </a:lnTo>
                  <a:lnTo>
                    <a:pt x="65" y="945"/>
                  </a:lnTo>
                  <a:lnTo>
                    <a:pt x="68" y="932"/>
                  </a:lnTo>
                  <a:lnTo>
                    <a:pt x="73" y="920"/>
                  </a:lnTo>
                  <a:lnTo>
                    <a:pt x="75" y="906"/>
                  </a:lnTo>
                  <a:lnTo>
                    <a:pt x="80" y="892"/>
                  </a:lnTo>
                  <a:lnTo>
                    <a:pt x="84" y="877"/>
                  </a:lnTo>
                  <a:lnTo>
                    <a:pt x="87" y="861"/>
                  </a:lnTo>
                  <a:lnTo>
                    <a:pt x="94" y="844"/>
                  </a:lnTo>
                  <a:lnTo>
                    <a:pt x="99" y="825"/>
                  </a:lnTo>
                  <a:lnTo>
                    <a:pt x="103" y="805"/>
                  </a:lnTo>
                  <a:lnTo>
                    <a:pt x="108" y="783"/>
                  </a:lnTo>
                  <a:lnTo>
                    <a:pt x="115" y="767"/>
                  </a:lnTo>
                  <a:lnTo>
                    <a:pt x="122" y="745"/>
                  </a:lnTo>
                  <a:lnTo>
                    <a:pt x="130" y="724"/>
                  </a:lnTo>
                  <a:lnTo>
                    <a:pt x="137" y="705"/>
                  </a:lnTo>
                  <a:lnTo>
                    <a:pt x="147" y="683"/>
                  </a:lnTo>
                  <a:lnTo>
                    <a:pt x="155" y="658"/>
                  </a:lnTo>
                  <a:lnTo>
                    <a:pt x="164" y="637"/>
                  </a:lnTo>
                  <a:lnTo>
                    <a:pt x="174" y="613"/>
                  </a:lnTo>
                  <a:lnTo>
                    <a:pt x="185" y="592"/>
                  </a:lnTo>
                  <a:lnTo>
                    <a:pt x="195" y="568"/>
                  </a:lnTo>
                  <a:lnTo>
                    <a:pt x="204" y="545"/>
                  </a:lnTo>
                  <a:lnTo>
                    <a:pt x="219" y="524"/>
                  </a:lnTo>
                  <a:lnTo>
                    <a:pt x="231" y="500"/>
                  </a:lnTo>
                  <a:lnTo>
                    <a:pt x="242" y="476"/>
                  </a:lnTo>
                  <a:lnTo>
                    <a:pt x="254" y="455"/>
                  </a:lnTo>
                  <a:lnTo>
                    <a:pt x="269" y="431"/>
                  </a:lnTo>
                  <a:lnTo>
                    <a:pt x="284" y="408"/>
                  </a:lnTo>
                  <a:lnTo>
                    <a:pt x="298" y="385"/>
                  </a:lnTo>
                  <a:lnTo>
                    <a:pt x="315" y="363"/>
                  </a:lnTo>
                  <a:lnTo>
                    <a:pt x="329" y="342"/>
                  </a:lnTo>
                  <a:lnTo>
                    <a:pt x="348" y="323"/>
                  </a:lnTo>
                  <a:lnTo>
                    <a:pt x="362" y="299"/>
                  </a:lnTo>
                  <a:lnTo>
                    <a:pt x="381" y="279"/>
                  </a:lnTo>
                  <a:lnTo>
                    <a:pt x="402" y="260"/>
                  </a:lnTo>
                  <a:lnTo>
                    <a:pt x="421" y="241"/>
                  </a:lnTo>
                  <a:lnTo>
                    <a:pt x="440" y="222"/>
                  </a:lnTo>
                  <a:lnTo>
                    <a:pt x="461" y="205"/>
                  </a:lnTo>
                  <a:lnTo>
                    <a:pt x="480" y="186"/>
                  </a:lnTo>
                  <a:lnTo>
                    <a:pt x="504" y="172"/>
                  </a:lnTo>
                  <a:lnTo>
                    <a:pt x="525" y="154"/>
                  </a:lnTo>
                  <a:lnTo>
                    <a:pt x="550" y="139"/>
                  </a:lnTo>
                  <a:lnTo>
                    <a:pt x="572" y="125"/>
                  </a:lnTo>
                  <a:lnTo>
                    <a:pt x="598" y="113"/>
                  </a:lnTo>
                  <a:lnTo>
                    <a:pt x="624" y="101"/>
                  </a:lnTo>
                  <a:lnTo>
                    <a:pt x="648" y="92"/>
                  </a:lnTo>
                  <a:lnTo>
                    <a:pt x="675" y="80"/>
                  </a:lnTo>
                  <a:lnTo>
                    <a:pt x="703" y="73"/>
                  </a:lnTo>
                  <a:lnTo>
                    <a:pt x="732" y="66"/>
                  </a:lnTo>
                  <a:lnTo>
                    <a:pt x="761" y="59"/>
                  </a:lnTo>
                  <a:lnTo>
                    <a:pt x="789" y="54"/>
                  </a:lnTo>
                  <a:lnTo>
                    <a:pt x="821" y="51"/>
                  </a:lnTo>
                  <a:lnTo>
                    <a:pt x="854" y="49"/>
                  </a:lnTo>
                  <a:lnTo>
                    <a:pt x="885" y="49"/>
                  </a:lnTo>
                  <a:lnTo>
                    <a:pt x="919" y="49"/>
                  </a:lnTo>
                  <a:lnTo>
                    <a:pt x="955" y="54"/>
                  </a:lnTo>
                  <a:lnTo>
                    <a:pt x="986" y="56"/>
                  </a:lnTo>
                  <a:lnTo>
                    <a:pt x="1020" y="61"/>
                  </a:lnTo>
                  <a:lnTo>
                    <a:pt x="1050" y="68"/>
                  </a:lnTo>
                  <a:lnTo>
                    <a:pt x="1080" y="75"/>
                  </a:lnTo>
                  <a:lnTo>
                    <a:pt x="1109" y="85"/>
                  </a:lnTo>
                  <a:lnTo>
                    <a:pt x="1137" y="94"/>
                  </a:lnTo>
                  <a:lnTo>
                    <a:pt x="1161" y="106"/>
                  </a:lnTo>
                  <a:lnTo>
                    <a:pt x="1188" y="118"/>
                  </a:lnTo>
                  <a:lnTo>
                    <a:pt x="1212" y="132"/>
                  </a:lnTo>
                  <a:lnTo>
                    <a:pt x="1236" y="147"/>
                  </a:lnTo>
                  <a:lnTo>
                    <a:pt x="1257" y="162"/>
                  </a:lnTo>
                  <a:lnTo>
                    <a:pt x="1279" y="181"/>
                  </a:lnTo>
                  <a:lnTo>
                    <a:pt x="1298" y="195"/>
                  </a:lnTo>
                  <a:lnTo>
                    <a:pt x="1318" y="214"/>
                  </a:lnTo>
                  <a:lnTo>
                    <a:pt x="1337" y="233"/>
                  </a:lnTo>
                  <a:lnTo>
                    <a:pt x="1356" y="255"/>
                  </a:lnTo>
                  <a:lnTo>
                    <a:pt x="1370" y="274"/>
                  </a:lnTo>
                  <a:lnTo>
                    <a:pt x="1387" y="297"/>
                  </a:lnTo>
                  <a:lnTo>
                    <a:pt x="1401" y="318"/>
                  </a:lnTo>
                  <a:lnTo>
                    <a:pt x="1415" y="342"/>
                  </a:lnTo>
                  <a:lnTo>
                    <a:pt x="1427" y="363"/>
                  </a:lnTo>
                  <a:lnTo>
                    <a:pt x="1439" y="385"/>
                  </a:lnTo>
                  <a:lnTo>
                    <a:pt x="1452" y="408"/>
                  </a:lnTo>
                  <a:lnTo>
                    <a:pt x="1462" y="436"/>
                  </a:lnTo>
                  <a:lnTo>
                    <a:pt x="1471" y="457"/>
                  </a:lnTo>
                  <a:lnTo>
                    <a:pt x="1481" y="483"/>
                  </a:lnTo>
                  <a:lnTo>
                    <a:pt x="1490" y="507"/>
                  </a:lnTo>
                  <a:lnTo>
                    <a:pt x="1497" y="533"/>
                  </a:lnTo>
                  <a:lnTo>
                    <a:pt x="1504" y="558"/>
                  </a:lnTo>
                  <a:lnTo>
                    <a:pt x="1511" y="585"/>
                  </a:lnTo>
                  <a:lnTo>
                    <a:pt x="1519" y="608"/>
                  </a:lnTo>
                  <a:lnTo>
                    <a:pt x="1523" y="635"/>
                  </a:lnTo>
                  <a:lnTo>
                    <a:pt x="1528" y="658"/>
                  </a:lnTo>
                  <a:lnTo>
                    <a:pt x="1533" y="686"/>
                  </a:lnTo>
                  <a:lnTo>
                    <a:pt x="1535" y="710"/>
                  </a:lnTo>
                  <a:lnTo>
                    <a:pt x="1540" y="733"/>
                  </a:lnTo>
                  <a:lnTo>
                    <a:pt x="1542" y="757"/>
                  </a:lnTo>
                  <a:lnTo>
                    <a:pt x="1545" y="783"/>
                  </a:lnTo>
                  <a:lnTo>
                    <a:pt x="1547" y="808"/>
                  </a:lnTo>
                  <a:lnTo>
                    <a:pt x="1549" y="832"/>
                  </a:lnTo>
                  <a:lnTo>
                    <a:pt x="1552" y="854"/>
                  </a:lnTo>
                  <a:lnTo>
                    <a:pt x="1552" y="877"/>
                  </a:lnTo>
                  <a:lnTo>
                    <a:pt x="1552" y="899"/>
                  </a:lnTo>
                  <a:lnTo>
                    <a:pt x="1554" y="920"/>
                  </a:lnTo>
                  <a:lnTo>
                    <a:pt x="1554" y="943"/>
                  </a:lnTo>
                  <a:lnTo>
                    <a:pt x="1554" y="964"/>
                  </a:lnTo>
                  <a:lnTo>
                    <a:pt x="1554" y="981"/>
                  </a:lnTo>
                  <a:lnTo>
                    <a:pt x="1554" y="1002"/>
                  </a:lnTo>
                  <a:lnTo>
                    <a:pt x="1554" y="1019"/>
                  </a:lnTo>
                  <a:lnTo>
                    <a:pt x="1552" y="1036"/>
                  </a:lnTo>
                  <a:lnTo>
                    <a:pt x="1552" y="1052"/>
                  </a:lnTo>
                  <a:lnTo>
                    <a:pt x="1552" y="1070"/>
                  </a:lnTo>
                  <a:lnTo>
                    <a:pt x="1549" y="1084"/>
                  </a:lnTo>
                  <a:lnTo>
                    <a:pt x="1549" y="1096"/>
                  </a:lnTo>
                  <a:lnTo>
                    <a:pt x="1549" y="1108"/>
                  </a:lnTo>
                  <a:lnTo>
                    <a:pt x="1549" y="1120"/>
                  </a:lnTo>
                  <a:lnTo>
                    <a:pt x="1547" y="1130"/>
                  </a:lnTo>
                  <a:lnTo>
                    <a:pt x="1547" y="1139"/>
                  </a:lnTo>
                  <a:lnTo>
                    <a:pt x="1547" y="1146"/>
                  </a:lnTo>
                  <a:lnTo>
                    <a:pt x="1547" y="1153"/>
                  </a:lnTo>
                  <a:lnTo>
                    <a:pt x="1545" y="1158"/>
                  </a:lnTo>
                  <a:lnTo>
                    <a:pt x="1545" y="1163"/>
                  </a:lnTo>
                  <a:lnTo>
                    <a:pt x="1545" y="1165"/>
                  </a:lnTo>
                  <a:lnTo>
                    <a:pt x="1545" y="1165"/>
                  </a:lnTo>
                  <a:lnTo>
                    <a:pt x="1612" y="1146"/>
                  </a:lnTo>
                  <a:lnTo>
                    <a:pt x="1612" y="1144"/>
                  </a:lnTo>
                  <a:lnTo>
                    <a:pt x="1612" y="1142"/>
                  </a:lnTo>
                  <a:lnTo>
                    <a:pt x="1612" y="1137"/>
                  </a:lnTo>
                  <a:lnTo>
                    <a:pt x="1612" y="1132"/>
                  </a:lnTo>
                  <a:lnTo>
                    <a:pt x="1612" y="1125"/>
                  </a:lnTo>
                  <a:lnTo>
                    <a:pt x="1615" y="1118"/>
                  </a:lnTo>
                  <a:lnTo>
                    <a:pt x="1615" y="1106"/>
                  </a:lnTo>
                  <a:lnTo>
                    <a:pt x="1615" y="1096"/>
                  </a:lnTo>
                  <a:lnTo>
                    <a:pt x="1615" y="1082"/>
                  </a:lnTo>
                  <a:lnTo>
                    <a:pt x="1615" y="1070"/>
                  </a:lnTo>
                  <a:lnTo>
                    <a:pt x="1615" y="1052"/>
                  </a:lnTo>
                  <a:lnTo>
                    <a:pt x="1615" y="1038"/>
                  </a:lnTo>
                  <a:lnTo>
                    <a:pt x="1615" y="1021"/>
                  </a:lnTo>
                  <a:lnTo>
                    <a:pt x="1615" y="1005"/>
                  </a:lnTo>
                  <a:lnTo>
                    <a:pt x="1615" y="986"/>
                  </a:lnTo>
                  <a:lnTo>
                    <a:pt x="1615" y="967"/>
                  </a:lnTo>
                  <a:lnTo>
                    <a:pt x="1612" y="945"/>
                  </a:lnTo>
                  <a:lnTo>
                    <a:pt x="1612" y="923"/>
                  </a:lnTo>
                  <a:lnTo>
                    <a:pt x="1610" y="901"/>
                  </a:lnTo>
                  <a:lnTo>
                    <a:pt x="1610" y="880"/>
                  </a:lnTo>
                  <a:lnTo>
                    <a:pt x="1608" y="854"/>
                  </a:lnTo>
                  <a:lnTo>
                    <a:pt x="1605" y="832"/>
                  </a:lnTo>
                  <a:lnTo>
                    <a:pt x="1603" y="805"/>
                  </a:lnTo>
                  <a:lnTo>
                    <a:pt x="1601" y="781"/>
                  </a:lnTo>
                  <a:lnTo>
                    <a:pt x="1598" y="755"/>
                  </a:lnTo>
                  <a:lnTo>
                    <a:pt x="1593" y="731"/>
                  </a:lnTo>
                  <a:lnTo>
                    <a:pt x="1589" y="705"/>
                  </a:lnTo>
                  <a:lnTo>
                    <a:pt x="1584" y="679"/>
                  </a:lnTo>
                  <a:lnTo>
                    <a:pt x="1579" y="649"/>
                  </a:lnTo>
                  <a:lnTo>
                    <a:pt x="1573" y="623"/>
                  </a:lnTo>
                  <a:lnTo>
                    <a:pt x="1566" y="596"/>
                  </a:lnTo>
                  <a:lnTo>
                    <a:pt x="1561" y="570"/>
                  </a:lnTo>
                  <a:lnTo>
                    <a:pt x="1554" y="543"/>
                  </a:lnTo>
                  <a:lnTo>
                    <a:pt x="1547" y="517"/>
                  </a:lnTo>
                  <a:lnTo>
                    <a:pt x="1538" y="491"/>
                  </a:lnTo>
                  <a:lnTo>
                    <a:pt x="1528" y="462"/>
                  </a:lnTo>
                  <a:lnTo>
                    <a:pt x="1519" y="438"/>
                  </a:lnTo>
                  <a:lnTo>
                    <a:pt x="1507" y="411"/>
                  </a:lnTo>
                  <a:lnTo>
                    <a:pt x="1495" y="385"/>
                  </a:lnTo>
                  <a:lnTo>
                    <a:pt x="1485" y="358"/>
                  </a:lnTo>
                  <a:lnTo>
                    <a:pt x="1471" y="335"/>
                  </a:lnTo>
                  <a:lnTo>
                    <a:pt x="1459" y="308"/>
                  </a:lnTo>
                  <a:lnTo>
                    <a:pt x="1444" y="283"/>
                  </a:lnTo>
                  <a:lnTo>
                    <a:pt x="1427" y="262"/>
                  </a:lnTo>
                  <a:lnTo>
                    <a:pt x="1410" y="238"/>
                  </a:lnTo>
                  <a:lnTo>
                    <a:pt x="1394" y="219"/>
                  </a:lnTo>
                  <a:lnTo>
                    <a:pt x="1377" y="195"/>
                  </a:lnTo>
                  <a:lnTo>
                    <a:pt x="1358" y="179"/>
                  </a:lnTo>
                  <a:lnTo>
                    <a:pt x="1339" y="156"/>
                  </a:lnTo>
                  <a:lnTo>
                    <a:pt x="1318" y="137"/>
                  </a:lnTo>
                  <a:lnTo>
                    <a:pt x="1295" y="118"/>
                  </a:lnTo>
                  <a:lnTo>
                    <a:pt x="1274" y="104"/>
                  </a:lnTo>
                  <a:lnTo>
                    <a:pt x="1248" y="87"/>
                  </a:lnTo>
                  <a:lnTo>
                    <a:pt x="1224" y="73"/>
                  </a:lnTo>
                  <a:lnTo>
                    <a:pt x="1198" y="61"/>
                  </a:lnTo>
                  <a:lnTo>
                    <a:pt x="1170" y="49"/>
                  </a:lnTo>
                  <a:lnTo>
                    <a:pt x="1142" y="37"/>
                  </a:lnTo>
                  <a:lnTo>
                    <a:pt x="1113" y="26"/>
                  </a:lnTo>
                  <a:lnTo>
                    <a:pt x="1083" y="19"/>
                  </a:lnTo>
                  <a:lnTo>
                    <a:pt x="1050" y="12"/>
                  </a:lnTo>
                  <a:lnTo>
                    <a:pt x="1017" y="5"/>
                  </a:lnTo>
                  <a:lnTo>
                    <a:pt x="984" y="5"/>
                  </a:lnTo>
                  <a:lnTo>
                    <a:pt x="951" y="0"/>
                  </a:lnTo>
                  <a:lnTo>
                    <a:pt x="914" y="3"/>
                  </a:lnTo>
                  <a:lnTo>
                    <a:pt x="876" y="3"/>
                  </a:lnTo>
                  <a:lnTo>
                    <a:pt x="840" y="5"/>
                  </a:lnTo>
                  <a:lnTo>
                    <a:pt x="804" y="7"/>
                  </a:lnTo>
                  <a:lnTo>
                    <a:pt x="770" y="12"/>
                  </a:lnTo>
                  <a:lnTo>
                    <a:pt x="737" y="17"/>
                  </a:lnTo>
                  <a:lnTo>
                    <a:pt x="706" y="26"/>
                  </a:lnTo>
                  <a:lnTo>
                    <a:pt x="675" y="35"/>
                  </a:lnTo>
                  <a:lnTo>
                    <a:pt x="645" y="47"/>
                  </a:lnTo>
                  <a:lnTo>
                    <a:pt x="614" y="56"/>
                  </a:lnTo>
                  <a:lnTo>
                    <a:pt x="586" y="68"/>
                  </a:lnTo>
                  <a:lnTo>
                    <a:pt x="557" y="80"/>
                  </a:lnTo>
                  <a:lnTo>
                    <a:pt x="530" y="94"/>
                  </a:lnTo>
                  <a:lnTo>
                    <a:pt x="504" y="109"/>
                  </a:lnTo>
                  <a:lnTo>
                    <a:pt x="480" y="125"/>
                  </a:lnTo>
                  <a:lnTo>
                    <a:pt x="456" y="142"/>
                  </a:lnTo>
                  <a:lnTo>
                    <a:pt x="435" y="159"/>
                  </a:lnTo>
                  <a:lnTo>
                    <a:pt x="411" y="176"/>
                  </a:lnTo>
                  <a:lnTo>
                    <a:pt x="389" y="195"/>
                  </a:lnTo>
                  <a:lnTo>
                    <a:pt x="367" y="214"/>
                  </a:lnTo>
                  <a:lnTo>
                    <a:pt x="348" y="233"/>
                  </a:lnTo>
                  <a:lnTo>
                    <a:pt x="327" y="253"/>
                  </a:lnTo>
                  <a:lnTo>
                    <a:pt x="308" y="274"/>
                  </a:lnTo>
                  <a:lnTo>
                    <a:pt x="289" y="297"/>
                  </a:lnTo>
                  <a:lnTo>
                    <a:pt x="275" y="318"/>
                  </a:lnTo>
                  <a:lnTo>
                    <a:pt x="254" y="339"/>
                  </a:lnTo>
                  <a:lnTo>
                    <a:pt x="240" y="361"/>
                  </a:lnTo>
                  <a:lnTo>
                    <a:pt x="223" y="385"/>
                  </a:lnTo>
                  <a:lnTo>
                    <a:pt x="209" y="408"/>
                  </a:lnTo>
                  <a:lnTo>
                    <a:pt x="195" y="431"/>
                  </a:lnTo>
                  <a:lnTo>
                    <a:pt x="183" y="455"/>
                  </a:lnTo>
                  <a:lnTo>
                    <a:pt x="169" y="476"/>
                  </a:lnTo>
                  <a:lnTo>
                    <a:pt x="159" y="500"/>
                  </a:lnTo>
                  <a:lnTo>
                    <a:pt x="145" y="524"/>
                  </a:lnTo>
                  <a:lnTo>
                    <a:pt x="134" y="545"/>
                  </a:lnTo>
                  <a:lnTo>
                    <a:pt x="122" y="570"/>
                  </a:lnTo>
                  <a:lnTo>
                    <a:pt x="113" y="594"/>
                  </a:lnTo>
                  <a:lnTo>
                    <a:pt x="103" y="616"/>
                  </a:lnTo>
                  <a:lnTo>
                    <a:pt x="94" y="637"/>
                  </a:lnTo>
                  <a:lnTo>
                    <a:pt x="84" y="658"/>
                  </a:lnTo>
                  <a:lnTo>
                    <a:pt x="77" y="681"/>
                  </a:lnTo>
                  <a:lnTo>
                    <a:pt x="70" y="702"/>
                  </a:lnTo>
                  <a:lnTo>
                    <a:pt x="63" y="724"/>
                  </a:lnTo>
                  <a:lnTo>
                    <a:pt x="58" y="743"/>
                  </a:lnTo>
                  <a:lnTo>
                    <a:pt x="51" y="764"/>
                  </a:lnTo>
                  <a:lnTo>
                    <a:pt x="44" y="783"/>
                  </a:lnTo>
                  <a:lnTo>
                    <a:pt x="39" y="802"/>
                  </a:lnTo>
                  <a:lnTo>
                    <a:pt x="34" y="823"/>
                  </a:lnTo>
                  <a:lnTo>
                    <a:pt x="32" y="842"/>
                  </a:lnTo>
                  <a:lnTo>
                    <a:pt x="25" y="856"/>
                  </a:lnTo>
                  <a:lnTo>
                    <a:pt x="23" y="873"/>
                  </a:lnTo>
                  <a:lnTo>
                    <a:pt x="20" y="887"/>
                  </a:lnTo>
                  <a:lnTo>
                    <a:pt x="15" y="904"/>
                  </a:lnTo>
                  <a:lnTo>
                    <a:pt x="13" y="915"/>
                  </a:lnTo>
                  <a:lnTo>
                    <a:pt x="11" y="930"/>
                  </a:lnTo>
                  <a:lnTo>
                    <a:pt x="7" y="940"/>
                  </a:lnTo>
                  <a:lnTo>
                    <a:pt x="5" y="952"/>
                  </a:lnTo>
                  <a:lnTo>
                    <a:pt x="5" y="962"/>
                  </a:lnTo>
                  <a:lnTo>
                    <a:pt x="2" y="971"/>
                  </a:lnTo>
                  <a:lnTo>
                    <a:pt x="2" y="976"/>
                  </a:lnTo>
                  <a:lnTo>
                    <a:pt x="2" y="983"/>
                  </a:lnTo>
                  <a:lnTo>
                    <a:pt x="0" y="993"/>
                  </a:lnTo>
                  <a:lnTo>
                    <a:pt x="0" y="995"/>
                  </a:lnTo>
                  <a:lnTo>
                    <a:pt x="58" y="10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58" name="Freeform 38"/>
            <p:cNvSpPr>
              <a:spLocks/>
            </p:cNvSpPr>
            <p:nvPr/>
          </p:nvSpPr>
          <p:spPr bwMode="auto">
            <a:xfrm>
              <a:off x="1239" y="1094"/>
              <a:ext cx="829" cy="272"/>
            </a:xfrm>
            <a:custGeom>
              <a:avLst/>
              <a:gdLst/>
              <a:ahLst/>
              <a:cxnLst>
                <a:cxn ang="0">
                  <a:pos x="57" y="3"/>
                </a:cxn>
                <a:cxn ang="0">
                  <a:pos x="62" y="14"/>
                </a:cxn>
                <a:cxn ang="0">
                  <a:pos x="71" y="31"/>
                </a:cxn>
                <a:cxn ang="0">
                  <a:pos x="78" y="41"/>
                </a:cxn>
                <a:cxn ang="0">
                  <a:pos x="89" y="53"/>
                </a:cxn>
                <a:cxn ang="0">
                  <a:pos x="96" y="64"/>
                </a:cxn>
                <a:cxn ang="0">
                  <a:pos x="108" y="76"/>
                </a:cxn>
                <a:cxn ang="0">
                  <a:pos x="120" y="92"/>
                </a:cxn>
                <a:cxn ang="0">
                  <a:pos x="134" y="104"/>
                </a:cxn>
                <a:cxn ang="0">
                  <a:pos x="148" y="118"/>
                </a:cxn>
                <a:cxn ang="0">
                  <a:pos x="165" y="130"/>
                </a:cxn>
                <a:cxn ang="0">
                  <a:pos x="182" y="144"/>
                </a:cxn>
                <a:cxn ang="0">
                  <a:pos x="203" y="156"/>
                </a:cxn>
                <a:cxn ang="0">
                  <a:pos x="223" y="168"/>
                </a:cxn>
                <a:cxn ang="0">
                  <a:pos x="247" y="178"/>
                </a:cxn>
                <a:cxn ang="0">
                  <a:pos x="271" y="187"/>
                </a:cxn>
                <a:cxn ang="0">
                  <a:pos x="297" y="197"/>
                </a:cxn>
                <a:cxn ang="0">
                  <a:pos x="326" y="204"/>
                </a:cxn>
                <a:cxn ang="0">
                  <a:pos x="358" y="208"/>
                </a:cxn>
                <a:cxn ang="0">
                  <a:pos x="389" y="213"/>
                </a:cxn>
                <a:cxn ang="0">
                  <a:pos x="424" y="217"/>
                </a:cxn>
                <a:cxn ang="0">
                  <a:pos x="460" y="217"/>
                </a:cxn>
                <a:cxn ang="0">
                  <a:pos x="499" y="213"/>
                </a:cxn>
                <a:cxn ang="0">
                  <a:pos x="539" y="208"/>
                </a:cxn>
                <a:cxn ang="0">
                  <a:pos x="585" y="201"/>
                </a:cxn>
                <a:cxn ang="0">
                  <a:pos x="631" y="192"/>
                </a:cxn>
                <a:cxn ang="0">
                  <a:pos x="678" y="180"/>
                </a:cxn>
                <a:cxn ang="0">
                  <a:pos x="728" y="163"/>
                </a:cxn>
                <a:cxn ang="0">
                  <a:pos x="782" y="144"/>
                </a:cxn>
                <a:cxn ang="0">
                  <a:pos x="827" y="199"/>
                </a:cxn>
                <a:cxn ang="0">
                  <a:pos x="817" y="201"/>
                </a:cxn>
                <a:cxn ang="0">
                  <a:pos x="808" y="206"/>
                </a:cxn>
                <a:cxn ang="0">
                  <a:pos x="794" y="211"/>
                </a:cxn>
                <a:cxn ang="0">
                  <a:pos x="777" y="217"/>
                </a:cxn>
                <a:cxn ang="0">
                  <a:pos x="760" y="224"/>
                </a:cxn>
                <a:cxn ang="0">
                  <a:pos x="738" y="229"/>
                </a:cxn>
                <a:cxn ang="0">
                  <a:pos x="714" y="233"/>
                </a:cxn>
                <a:cxn ang="0">
                  <a:pos x="690" y="241"/>
                </a:cxn>
                <a:cxn ang="0">
                  <a:pos x="662" y="245"/>
                </a:cxn>
                <a:cxn ang="0">
                  <a:pos x="633" y="253"/>
                </a:cxn>
                <a:cxn ang="0">
                  <a:pos x="604" y="257"/>
                </a:cxn>
                <a:cxn ang="0">
                  <a:pos x="570" y="262"/>
                </a:cxn>
                <a:cxn ang="0">
                  <a:pos x="539" y="267"/>
                </a:cxn>
                <a:cxn ang="0">
                  <a:pos x="506" y="269"/>
                </a:cxn>
                <a:cxn ang="0">
                  <a:pos x="472" y="272"/>
                </a:cxn>
                <a:cxn ang="0">
                  <a:pos x="436" y="272"/>
                </a:cxn>
                <a:cxn ang="0">
                  <a:pos x="400" y="269"/>
                </a:cxn>
                <a:cxn ang="0">
                  <a:pos x="367" y="267"/>
                </a:cxn>
                <a:cxn ang="0">
                  <a:pos x="330" y="262"/>
                </a:cxn>
                <a:cxn ang="0">
                  <a:pos x="297" y="255"/>
                </a:cxn>
                <a:cxn ang="0">
                  <a:pos x="261" y="248"/>
                </a:cxn>
                <a:cxn ang="0">
                  <a:pos x="228" y="238"/>
                </a:cxn>
                <a:cxn ang="0">
                  <a:pos x="196" y="224"/>
                </a:cxn>
                <a:cxn ang="0">
                  <a:pos x="163" y="206"/>
                </a:cxn>
                <a:cxn ang="0">
                  <a:pos x="134" y="187"/>
                </a:cxn>
                <a:cxn ang="0">
                  <a:pos x="106" y="166"/>
                </a:cxn>
                <a:cxn ang="0">
                  <a:pos x="76" y="142"/>
                </a:cxn>
                <a:cxn ang="0">
                  <a:pos x="52" y="113"/>
                </a:cxn>
                <a:cxn ang="0">
                  <a:pos x="28" y="81"/>
                </a:cxn>
                <a:cxn ang="0">
                  <a:pos x="7" y="45"/>
                </a:cxn>
                <a:cxn ang="0">
                  <a:pos x="55" y="0"/>
                </a:cxn>
              </a:cxnLst>
              <a:rect l="0" t="0" r="r" b="b"/>
              <a:pathLst>
                <a:path w="829" h="272">
                  <a:moveTo>
                    <a:pt x="55" y="0"/>
                  </a:moveTo>
                  <a:lnTo>
                    <a:pt x="57" y="3"/>
                  </a:lnTo>
                  <a:lnTo>
                    <a:pt x="57" y="7"/>
                  </a:lnTo>
                  <a:lnTo>
                    <a:pt x="62" y="14"/>
                  </a:lnTo>
                  <a:lnTo>
                    <a:pt x="66" y="22"/>
                  </a:lnTo>
                  <a:lnTo>
                    <a:pt x="71" y="31"/>
                  </a:lnTo>
                  <a:lnTo>
                    <a:pt x="74" y="36"/>
                  </a:lnTo>
                  <a:lnTo>
                    <a:pt x="78" y="41"/>
                  </a:lnTo>
                  <a:lnTo>
                    <a:pt x="81" y="48"/>
                  </a:lnTo>
                  <a:lnTo>
                    <a:pt x="89" y="53"/>
                  </a:lnTo>
                  <a:lnTo>
                    <a:pt x="91" y="60"/>
                  </a:lnTo>
                  <a:lnTo>
                    <a:pt x="96" y="64"/>
                  </a:lnTo>
                  <a:lnTo>
                    <a:pt x="101" y="72"/>
                  </a:lnTo>
                  <a:lnTo>
                    <a:pt x="108" y="76"/>
                  </a:lnTo>
                  <a:lnTo>
                    <a:pt x="113" y="84"/>
                  </a:lnTo>
                  <a:lnTo>
                    <a:pt x="120" y="92"/>
                  </a:lnTo>
                  <a:lnTo>
                    <a:pt x="125" y="97"/>
                  </a:lnTo>
                  <a:lnTo>
                    <a:pt x="134" y="104"/>
                  </a:lnTo>
                  <a:lnTo>
                    <a:pt x="139" y="111"/>
                  </a:lnTo>
                  <a:lnTo>
                    <a:pt x="148" y="118"/>
                  </a:lnTo>
                  <a:lnTo>
                    <a:pt x="156" y="123"/>
                  </a:lnTo>
                  <a:lnTo>
                    <a:pt x="165" y="130"/>
                  </a:lnTo>
                  <a:lnTo>
                    <a:pt x="172" y="137"/>
                  </a:lnTo>
                  <a:lnTo>
                    <a:pt x="182" y="144"/>
                  </a:lnTo>
                  <a:lnTo>
                    <a:pt x="191" y="149"/>
                  </a:lnTo>
                  <a:lnTo>
                    <a:pt x="203" y="156"/>
                  </a:lnTo>
                  <a:lnTo>
                    <a:pt x="210" y="163"/>
                  </a:lnTo>
                  <a:lnTo>
                    <a:pt x="223" y="168"/>
                  </a:lnTo>
                  <a:lnTo>
                    <a:pt x="235" y="173"/>
                  </a:lnTo>
                  <a:lnTo>
                    <a:pt x="247" y="178"/>
                  </a:lnTo>
                  <a:lnTo>
                    <a:pt x="259" y="182"/>
                  </a:lnTo>
                  <a:lnTo>
                    <a:pt x="271" y="187"/>
                  </a:lnTo>
                  <a:lnTo>
                    <a:pt x="283" y="192"/>
                  </a:lnTo>
                  <a:lnTo>
                    <a:pt x="297" y="197"/>
                  </a:lnTo>
                  <a:lnTo>
                    <a:pt x="311" y="199"/>
                  </a:lnTo>
                  <a:lnTo>
                    <a:pt x="326" y="204"/>
                  </a:lnTo>
                  <a:lnTo>
                    <a:pt x="340" y="206"/>
                  </a:lnTo>
                  <a:lnTo>
                    <a:pt x="358" y="208"/>
                  </a:lnTo>
                  <a:lnTo>
                    <a:pt x="374" y="211"/>
                  </a:lnTo>
                  <a:lnTo>
                    <a:pt x="389" y="213"/>
                  </a:lnTo>
                  <a:lnTo>
                    <a:pt x="405" y="217"/>
                  </a:lnTo>
                  <a:lnTo>
                    <a:pt x="424" y="217"/>
                  </a:lnTo>
                  <a:lnTo>
                    <a:pt x="441" y="217"/>
                  </a:lnTo>
                  <a:lnTo>
                    <a:pt x="460" y="217"/>
                  </a:lnTo>
                  <a:lnTo>
                    <a:pt x="479" y="217"/>
                  </a:lnTo>
                  <a:lnTo>
                    <a:pt x="499" y="213"/>
                  </a:lnTo>
                  <a:lnTo>
                    <a:pt x="520" y="211"/>
                  </a:lnTo>
                  <a:lnTo>
                    <a:pt x="539" y="208"/>
                  </a:lnTo>
                  <a:lnTo>
                    <a:pt x="561" y="206"/>
                  </a:lnTo>
                  <a:lnTo>
                    <a:pt x="585" y="201"/>
                  </a:lnTo>
                  <a:lnTo>
                    <a:pt x="606" y="197"/>
                  </a:lnTo>
                  <a:lnTo>
                    <a:pt x="631" y="192"/>
                  </a:lnTo>
                  <a:lnTo>
                    <a:pt x="652" y="185"/>
                  </a:lnTo>
                  <a:lnTo>
                    <a:pt x="678" y="180"/>
                  </a:lnTo>
                  <a:lnTo>
                    <a:pt x="702" y="170"/>
                  </a:lnTo>
                  <a:lnTo>
                    <a:pt x="728" y="163"/>
                  </a:lnTo>
                  <a:lnTo>
                    <a:pt x="753" y="154"/>
                  </a:lnTo>
                  <a:lnTo>
                    <a:pt x="782" y="144"/>
                  </a:lnTo>
                  <a:lnTo>
                    <a:pt x="829" y="199"/>
                  </a:lnTo>
                  <a:lnTo>
                    <a:pt x="827" y="199"/>
                  </a:lnTo>
                  <a:lnTo>
                    <a:pt x="822" y="201"/>
                  </a:lnTo>
                  <a:lnTo>
                    <a:pt x="817" y="201"/>
                  </a:lnTo>
                  <a:lnTo>
                    <a:pt x="813" y="204"/>
                  </a:lnTo>
                  <a:lnTo>
                    <a:pt x="808" y="206"/>
                  </a:lnTo>
                  <a:lnTo>
                    <a:pt x="803" y="208"/>
                  </a:lnTo>
                  <a:lnTo>
                    <a:pt x="794" y="211"/>
                  </a:lnTo>
                  <a:lnTo>
                    <a:pt x="787" y="213"/>
                  </a:lnTo>
                  <a:lnTo>
                    <a:pt x="777" y="217"/>
                  </a:lnTo>
                  <a:lnTo>
                    <a:pt x="770" y="219"/>
                  </a:lnTo>
                  <a:lnTo>
                    <a:pt x="760" y="224"/>
                  </a:lnTo>
                  <a:lnTo>
                    <a:pt x="751" y="226"/>
                  </a:lnTo>
                  <a:lnTo>
                    <a:pt x="738" y="229"/>
                  </a:lnTo>
                  <a:lnTo>
                    <a:pt x="728" y="231"/>
                  </a:lnTo>
                  <a:lnTo>
                    <a:pt x="714" y="233"/>
                  </a:lnTo>
                  <a:lnTo>
                    <a:pt x="702" y="238"/>
                  </a:lnTo>
                  <a:lnTo>
                    <a:pt x="690" y="241"/>
                  </a:lnTo>
                  <a:lnTo>
                    <a:pt x="676" y="243"/>
                  </a:lnTo>
                  <a:lnTo>
                    <a:pt x="662" y="245"/>
                  </a:lnTo>
                  <a:lnTo>
                    <a:pt x="648" y="250"/>
                  </a:lnTo>
                  <a:lnTo>
                    <a:pt x="633" y="253"/>
                  </a:lnTo>
                  <a:lnTo>
                    <a:pt x="621" y="255"/>
                  </a:lnTo>
                  <a:lnTo>
                    <a:pt x="604" y="257"/>
                  </a:lnTo>
                  <a:lnTo>
                    <a:pt x="587" y="260"/>
                  </a:lnTo>
                  <a:lnTo>
                    <a:pt x="570" y="262"/>
                  </a:lnTo>
                  <a:lnTo>
                    <a:pt x="556" y="264"/>
                  </a:lnTo>
                  <a:lnTo>
                    <a:pt x="539" y="267"/>
                  </a:lnTo>
                  <a:lnTo>
                    <a:pt x="523" y="267"/>
                  </a:lnTo>
                  <a:lnTo>
                    <a:pt x="506" y="269"/>
                  </a:lnTo>
                  <a:lnTo>
                    <a:pt x="490" y="272"/>
                  </a:lnTo>
                  <a:lnTo>
                    <a:pt x="472" y="272"/>
                  </a:lnTo>
                  <a:lnTo>
                    <a:pt x="453" y="272"/>
                  </a:lnTo>
                  <a:lnTo>
                    <a:pt x="436" y="272"/>
                  </a:lnTo>
                  <a:lnTo>
                    <a:pt x="419" y="272"/>
                  </a:lnTo>
                  <a:lnTo>
                    <a:pt x="400" y="269"/>
                  </a:lnTo>
                  <a:lnTo>
                    <a:pt x="384" y="269"/>
                  </a:lnTo>
                  <a:lnTo>
                    <a:pt x="367" y="267"/>
                  </a:lnTo>
                  <a:lnTo>
                    <a:pt x="350" y="267"/>
                  </a:lnTo>
                  <a:lnTo>
                    <a:pt x="330" y="262"/>
                  </a:lnTo>
                  <a:lnTo>
                    <a:pt x="314" y="260"/>
                  </a:lnTo>
                  <a:lnTo>
                    <a:pt x="297" y="255"/>
                  </a:lnTo>
                  <a:lnTo>
                    <a:pt x="280" y="253"/>
                  </a:lnTo>
                  <a:lnTo>
                    <a:pt x="261" y="248"/>
                  </a:lnTo>
                  <a:lnTo>
                    <a:pt x="245" y="243"/>
                  </a:lnTo>
                  <a:lnTo>
                    <a:pt x="228" y="238"/>
                  </a:lnTo>
                  <a:lnTo>
                    <a:pt x="213" y="231"/>
                  </a:lnTo>
                  <a:lnTo>
                    <a:pt x="196" y="224"/>
                  </a:lnTo>
                  <a:lnTo>
                    <a:pt x="179" y="217"/>
                  </a:lnTo>
                  <a:lnTo>
                    <a:pt x="163" y="206"/>
                  </a:lnTo>
                  <a:lnTo>
                    <a:pt x="148" y="199"/>
                  </a:lnTo>
                  <a:lnTo>
                    <a:pt x="134" y="187"/>
                  </a:lnTo>
                  <a:lnTo>
                    <a:pt x="120" y="178"/>
                  </a:lnTo>
                  <a:lnTo>
                    <a:pt x="106" y="166"/>
                  </a:lnTo>
                  <a:lnTo>
                    <a:pt x="91" y="154"/>
                  </a:lnTo>
                  <a:lnTo>
                    <a:pt x="76" y="142"/>
                  </a:lnTo>
                  <a:lnTo>
                    <a:pt x="64" y="128"/>
                  </a:lnTo>
                  <a:lnTo>
                    <a:pt x="52" y="113"/>
                  </a:lnTo>
                  <a:lnTo>
                    <a:pt x="40" y="99"/>
                  </a:lnTo>
                  <a:lnTo>
                    <a:pt x="28" y="81"/>
                  </a:lnTo>
                  <a:lnTo>
                    <a:pt x="19" y="64"/>
                  </a:lnTo>
                  <a:lnTo>
                    <a:pt x="7" y="45"/>
                  </a:lnTo>
                  <a:lnTo>
                    <a:pt x="0" y="29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59" name="Freeform 39"/>
            <p:cNvSpPr>
              <a:spLocks/>
            </p:cNvSpPr>
            <p:nvPr/>
          </p:nvSpPr>
          <p:spPr bwMode="auto">
            <a:xfrm>
              <a:off x="1550" y="1050"/>
              <a:ext cx="233" cy="125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1" y="13"/>
                </a:cxn>
                <a:cxn ang="0">
                  <a:pos x="51" y="30"/>
                </a:cxn>
                <a:cxn ang="0">
                  <a:pos x="54" y="49"/>
                </a:cxn>
                <a:cxn ang="0">
                  <a:pos x="61" y="66"/>
                </a:cxn>
                <a:cxn ang="0">
                  <a:pos x="73" y="70"/>
                </a:cxn>
                <a:cxn ang="0">
                  <a:pos x="85" y="73"/>
                </a:cxn>
                <a:cxn ang="0">
                  <a:pos x="99" y="70"/>
                </a:cxn>
                <a:cxn ang="0">
                  <a:pos x="118" y="61"/>
                </a:cxn>
                <a:cxn ang="0">
                  <a:pos x="135" y="54"/>
                </a:cxn>
                <a:cxn ang="0">
                  <a:pos x="146" y="47"/>
                </a:cxn>
                <a:cxn ang="0">
                  <a:pos x="161" y="37"/>
                </a:cxn>
                <a:cxn ang="0">
                  <a:pos x="176" y="28"/>
                </a:cxn>
                <a:cxn ang="0">
                  <a:pos x="233" y="42"/>
                </a:cxn>
                <a:cxn ang="0">
                  <a:pos x="224" y="49"/>
                </a:cxn>
                <a:cxn ang="0">
                  <a:pos x="212" y="58"/>
                </a:cxn>
                <a:cxn ang="0">
                  <a:pos x="200" y="70"/>
                </a:cxn>
                <a:cxn ang="0">
                  <a:pos x="181" y="82"/>
                </a:cxn>
                <a:cxn ang="0">
                  <a:pos x="161" y="94"/>
                </a:cxn>
                <a:cxn ang="0">
                  <a:pos x="139" y="106"/>
                </a:cxn>
                <a:cxn ang="0">
                  <a:pos x="120" y="116"/>
                </a:cxn>
                <a:cxn ang="0">
                  <a:pos x="97" y="123"/>
                </a:cxn>
                <a:cxn ang="0">
                  <a:pos x="78" y="125"/>
                </a:cxn>
                <a:cxn ang="0">
                  <a:pos x="56" y="123"/>
                </a:cxn>
                <a:cxn ang="0">
                  <a:pos x="39" y="116"/>
                </a:cxn>
                <a:cxn ang="0">
                  <a:pos x="24" y="99"/>
                </a:cxn>
                <a:cxn ang="0">
                  <a:pos x="17" y="89"/>
                </a:cxn>
                <a:cxn ang="0">
                  <a:pos x="12" y="78"/>
                </a:cxn>
                <a:cxn ang="0">
                  <a:pos x="5" y="61"/>
                </a:cxn>
                <a:cxn ang="0">
                  <a:pos x="3" y="44"/>
                </a:cxn>
                <a:cxn ang="0">
                  <a:pos x="0" y="25"/>
                </a:cxn>
                <a:cxn ang="0">
                  <a:pos x="0" y="4"/>
                </a:cxn>
              </a:cxnLst>
              <a:rect l="0" t="0" r="r" b="b"/>
              <a:pathLst>
                <a:path w="233" h="125">
                  <a:moveTo>
                    <a:pt x="56" y="0"/>
                  </a:moveTo>
                  <a:lnTo>
                    <a:pt x="56" y="0"/>
                  </a:lnTo>
                  <a:lnTo>
                    <a:pt x="54" y="6"/>
                  </a:lnTo>
                  <a:lnTo>
                    <a:pt x="51" y="13"/>
                  </a:lnTo>
                  <a:lnTo>
                    <a:pt x="51" y="23"/>
                  </a:lnTo>
                  <a:lnTo>
                    <a:pt x="51" y="30"/>
                  </a:lnTo>
                  <a:lnTo>
                    <a:pt x="51" y="39"/>
                  </a:lnTo>
                  <a:lnTo>
                    <a:pt x="54" y="49"/>
                  </a:lnTo>
                  <a:lnTo>
                    <a:pt x="56" y="58"/>
                  </a:lnTo>
                  <a:lnTo>
                    <a:pt x="61" y="66"/>
                  </a:lnTo>
                  <a:lnTo>
                    <a:pt x="70" y="70"/>
                  </a:lnTo>
                  <a:lnTo>
                    <a:pt x="73" y="70"/>
                  </a:lnTo>
                  <a:lnTo>
                    <a:pt x="80" y="73"/>
                  </a:lnTo>
                  <a:lnTo>
                    <a:pt x="85" y="73"/>
                  </a:lnTo>
                  <a:lnTo>
                    <a:pt x="94" y="73"/>
                  </a:lnTo>
                  <a:lnTo>
                    <a:pt x="99" y="70"/>
                  </a:lnTo>
                  <a:lnTo>
                    <a:pt x="108" y="66"/>
                  </a:lnTo>
                  <a:lnTo>
                    <a:pt x="118" y="61"/>
                  </a:lnTo>
                  <a:lnTo>
                    <a:pt x="130" y="58"/>
                  </a:lnTo>
                  <a:lnTo>
                    <a:pt x="135" y="54"/>
                  </a:lnTo>
                  <a:lnTo>
                    <a:pt x="142" y="51"/>
                  </a:lnTo>
                  <a:lnTo>
                    <a:pt x="146" y="47"/>
                  </a:lnTo>
                  <a:lnTo>
                    <a:pt x="156" y="42"/>
                  </a:lnTo>
                  <a:lnTo>
                    <a:pt x="161" y="37"/>
                  </a:lnTo>
                  <a:lnTo>
                    <a:pt x="168" y="32"/>
                  </a:lnTo>
                  <a:lnTo>
                    <a:pt x="176" y="28"/>
                  </a:lnTo>
                  <a:lnTo>
                    <a:pt x="186" y="23"/>
                  </a:lnTo>
                  <a:lnTo>
                    <a:pt x="233" y="42"/>
                  </a:lnTo>
                  <a:lnTo>
                    <a:pt x="231" y="42"/>
                  </a:lnTo>
                  <a:lnTo>
                    <a:pt x="224" y="49"/>
                  </a:lnTo>
                  <a:lnTo>
                    <a:pt x="217" y="51"/>
                  </a:lnTo>
                  <a:lnTo>
                    <a:pt x="212" y="58"/>
                  </a:lnTo>
                  <a:lnTo>
                    <a:pt x="205" y="63"/>
                  </a:lnTo>
                  <a:lnTo>
                    <a:pt x="200" y="70"/>
                  </a:lnTo>
                  <a:lnTo>
                    <a:pt x="190" y="75"/>
                  </a:lnTo>
                  <a:lnTo>
                    <a:pt x="181" y="82"/>
                  </a:lnTo>
                  <a:lnTo>
                    <a:pt x="171" y="87"/>
                  </a:lnTo>
                  <a:lnTo>
                    <a:pt x="161" y="94"/>
                  </a:lnTo>
                  <a:lnTo>
                    <a:pt x="149" y="99"/>
                  </a:lnTo>
                  <a:lnTo>
                    <a:pt x="139" y="106"/>
                  </a:lnTo>
                  <a:lnTo>
                    <a:pt x="130" y="111"/>
                  </a:lnTo>
                  <a:lnTo>
                    <a:pt x="120" y="116"/>
                  </a:lnTo>
                  <a:lnTo>
                    <a:pt x="108" y="120"/>
                  </a:lnTo>
                  <a:lnTo>
                    <a:pt x="97" y="123"/>
                  </a:lnTo>
                  <a:lnTo>
                    <a:pt x="87" y="125"/>
                  </a:lnTo>
                  <a:lnTo>
                    <a:pt x="78" y="125"/>
                  </a:lnTo>
                  <a:lnTo>
                    <a:pt x="66" y="125"/>
                  </a:lnTo>
                  <a:lnTo>
                    <a:pt x="56" y="123"/>
                  </a:lnTo>
                  <a:lnTo>
                    <a:pt x="47" y="120"/>
                  </a:lnTo>
                  <a:lnTo>
                    <a:pt x="39" y="116"/>
                  </a:lnTo>
                  <a:lnTo>
                    <a:pt x="29" y="108"/>
                  </a:lnTo>
                  <a:lnTo>
                    <a:pt x="24" y="99"/>
                  </a:lnTo>
                  <a:lnTo>
                    <a:pt x="19" y="94"/>
                  </a:lnTo>
                  <a:lnTo>
                    <a:pt x="17" y="89"/>
                  </a:lnTo>
                  <a:lnTo>
                    <a:pt x="15" y="82"/>
                  </a:lnTo>
                  <a:lnTo>
                    <a:pt x="12" y="78"/>
                  </a:lnTo>
                  <a:lnTo>
                    <a:pt x="10" y="70"/>
                  </a:lnTo>
                  <a:lnTo>
                    <a:pt x="5" y="61"/>
                  </a:lnTo>
                  <a:lnTo>
                    <a:pt x="3" y="54"/>
                  </a:lnTo>
                  <a:lnTo>
                    <a:pt x="3" y="44"/>
                  </a:lnTo>
                  <a:lnTo>
                    <a:pt x="3" y="35"/>
                  </a:lnTo>
                  <a:lnTo>
                    <a:pt x="0" y="25"/>
                  </a:lnTo>
                  <a:lnTo>
                    <a:pt x="0" y="16"/>
                  </a:lnTo>
                  <a:lnTo>
                    <a:pt x="0" y="4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60" name="Freeform 40"/>
            <p:cNvSpPr>
              <a:spLocks/>
            </p:cNvSpPr>
            <p:nvPr/>
          </p:nvSpPr>
          <p:spPr bwMode="auto">
            <a:xfrm>
              <a:off x="1548" y="710"/>
              <a:ext cx="965" cy="1144"/>
            </a:xfrm>
            <a:custGeom>
              <a:avLst/>
              <a:gdLst/>
              <a:ahLst/>
              <a:cxnLst>
                <a:cxn ang="0">
                  <a:pos x="170" y="0"/>
                </a:cxn>
                <a:cxn ang="0">
                  <a:pos x="197" y="9"/>
                </a:cxn>
                <a:cxn ang="0">
                  <a:pos x="228" y="21"/>
                </a:cxn>
                <a:cxn ang="0">
                  <a:pos x="266" y="35"/>
                </a:cxn>
                <a:cxn ang="0">
                  <a:pos x="310" y="55"/>
                </a:cxn>
                <a:cxn ang="0">
                  <a:pos x="360" y="78"/>
                </a:cxn>
                <a:cxn ang="0">
                  <a:pos x="415" y="108"/>
                </a:cxn>
                <a:cxn ang="0">
                  <a:pos x="473" y="139"/>
                </a:cxn>
                <a:cxn ang="0">
                  <a:pos x="532" y="175"/>
                </a:cxn>
                <a:cxn ang="0">
                  <a:pos x="593" y="214"/>
                </a:cxn>
                <a:cxn ang="0">
                  <a:pos x="655" y="257"/>
                </a:cxn>
                <a:cxn ang="0">
                  <a:pos x="713" y="304"/>
                </a:cxn>
                <a:cxn ang="0">
                  <a:pos x="768" y="356"/>
                </a:cxn>
                <a:cxn ang="0">
                  <a:pos x="820" y="410"/>
                </a:cxn>
                <a:cxn ang="0">
                  <a:pos x="869" y="471"/>
                </a:cxn>
                <a:cxn ang="0">
                  <a:pos x="909" y="535"/>
                </a:cxn>
                <a:cxn ang="0">
                  <a:pos x="937" y="597"/>
                </a:cxn>
                <a:cxn ang="0">
                  <a:pos x="954" y="658"/>
                </a:cxn>
                <a:cxn ang="0">
                  <a:pos x="962" y="717"/>
                </a:cxn>
                <a:cxn ang="0">
                  <a:pos x="962" y="773"/>
                </a:cxn>
                <a:cxn ang="0">
                  <a:pos x="952" y="828"/>
                </a:cxn>
                <a:cxn ang="0">
                  <a:pos x="937" y="879"/>
                </a:cxn>
                <a:cxn ang="0">
                  <a:pos x="918" y="927"/>
                </a:cxn>
                <a:cxn ang="0">
                  <a:pos x="895" y="970"/>
                </a:cxn>
                <a:cxn ang="0">
                  <a:pos x="866" y="1011"/>
                </a:cxn>
                <a:cxn ang="0">
                  <a:pos x="838" y="1045"/>
                </a:cxn>
                <a:cxn ang="0">
                  <a:pos x="808" y="1076"/>
                </a:cxn>
                <a:cxn ang="0">
                  <a:pos x="779" y="1099"/>
                </a:cxn>
                <a:cxn ang="0">
                  <a:pos x="751" y="1120"/>
                </a:cxn>
                <a:cxn ang="0">
                  <a:pos x="727" y="1134"/>
                </a:cxn>
                <a:cxn ang="0">
                  <a:pos x="703" y="1144"/>
                </a:cxn>
                <a:cxn ang="0">
                  <a:pos x="696" y="1095"/>
                </a:cxn>
                <a:cxn ang="0">
                  <a:pos x="722" y="1076"/>
                </a:cxn>
                <a:cxn ang="0">
                  <a:pos x="746" y="1057"/>
                </a:cxn>
                <a:cxn ang="0">
                  <a:pos x="772" y="1033"/>
                </a:cxn>
                <a:cxn ang="0">
                  <a:pos x="798" y="1007"/>
                </a:cxn>
                <a:cxn ang="0">
                  <a:pos x="826" y="975"/>
                </a:cxn>
                <a:cxn ang="0">
                  <a:pos x="852" y="939"/>
                </a:cxn>
                <a:cxn ang="0">
                  <a:pos x="871" y="901"/>
                </a:cxn>
                <a:cxn ang="0">
                  <a:pos x="892" y="854"/>
                </a:cxn>
                <a:cxn ang="0">
                  <a:pos x="904" y="807"/>
                </a:cxn>
                <a:cxn ang="0">
                  <a:pos x="911" y="754"/>
                </a:cxn>
                <a:cxn ang="0">
                  <a:pos x="909" y="698"/>
                </a:cxn>
                <a:cxn ang="0">
                  <a:pos x="897" y="641"/>
                </a:cxn>
                <a:cxn ang="0">
                  <a:pos x="876" y="576"/>
                </a:cxn>
                <a:cxn ang="0">
                  <a:pos x="852" y="526"/>
                </a:cxn>
                <a:cxn ang="0">
                  <a:pos x="833" y="502"/>
                </a:cxn>
                <a:cxn ang="0">
                  <a:pos x="808" y="476"/>
                </a:cxn>
                <a:cxn ang="0">
                  <a:pos x="782" y="448"/>
                </a:cxn>
                <a:cxn ang="0">
                  <a:pos x="751" y="415"/>
                </a:cxn>
                <a:cxn ang="0">
                  <a:pos x="715" y="382"/>
                </a:cxn>
                <a:cxn ang="0">
                  <a:pos x="676" y="344"/>
                </a:cxn>
                <a:cxn ang="0">
                  <a:pos x="628" y="304"/>
                </a:cxn>
                <a:cxn ang="0">
                  <a:pos x="581" y="264"/>
                </a:cxn>
                <a:cxn ang="0">
                  <a:pos x="525" y="226"/>
                </a:cxn>
                <a:cxn ang="0">
                  <a:pos x="468" y="187"/>
                </a:cxn>
                <a:cxn ang="0">
                  <a:pos x="407" y="151"/>
                </a:cxn>
                <a:cxn ang="0">
                  <a:pos x="346" y="118"/>
                </a:cxn>
                <a:cxn ang="0">
                  <a:pos x="278" y="89"/>
                </a:cxn>
                <a:cxn ang="0">
                  <a:pos x="209" y="62"/>
                </a:cxn>
              </a:cxnLst>
              <a:rect l="0" t="0" r="r" b="b"/>
              <a:pathLst>
                <a:path w="965" h="1144">
                  <a:moveTo>
                    <a:pt x="0" y="321"/>
                  </a:moveTo>
                  <a:lnTo>
                    <a:pt x="165" y="0"/>
                  </a:lnTo>
                  <a:lnTo>
                    <a:pt x="165" y="0"/>
                  </a:lnTo>
                  <a:lnTo>
                    <a:pt x="170" y="0"/>
                  </a:lnTo>
                  <a:lnTo>
                    <a:pt x="178" y="2"/>
                  </a:lnTo>
                  <a:lnTo>
                    <a:pt x="188" y="7"/>
                  </a:lnTo>
                  <a:lnTo>
                    <a:pt x="192" y="7"/>
                  </a:lnTo>
                  <a:lnTo>
                    <a:pt x="197" y="9"/>
                  </a:lnTo>
                  <a:lnTo>
                    <a:pt x="204" y="12"/>
                  </a:lnTo>
                  <a:lnTo>
                    <a:pt x="211" y="14"/>
                  </a:lnTo>
                  <a:lnTo>
                    <a:pt x="219" y="19"/>
                  </a:lnTo>
                  <a:lnTo>
                    <a:pt x="228" y="21"/>
                  </a:lnTo>
                  <a:lnTo>
                    <a:pt x="238" y="26"/>
                  </a:lnTo>
                  <a:lnTo>
                    <a:pt x="247" y="28"/>
                  </a:lnTo>
                  <a:lnTo>
                    <a:pt x="257" y="33"/>
                  </a:lnTo>
                  <a:lnTo>
                    <a:pt x="266" y="35"/>
                  </a:lnTo>
                  <a:lnTo>
                    <a:pt x="276" y="40"/>
                  </a:lnTo>
                  <a:lnTo>
                    <a:pt x="287" y="45"/>
                  </a:lnTo>
                  <a:lnTo>
                    <a:pt x="297" y="50"/>
                  </a:lnTo>
                  <a:lnTo>
                    <a:pt x="310" y="55"/>
                  </a:lnTo>
                  <a:lnTo>
                    <a:pt x="322" y="62"/>
                  </a:lnTo>
                  <a:lnTo>
                    <a:pt x="336" y="69"/>
                  </a:lnTo>
                  <a:lnTo>
                    <a:pt x="348" y="74"/>
                  </a:lnTo>
                  <a:lnTo>
                    <a:pt x="360" y="78"/>
                  </a:lnTo>
                  <a:lnTo>
                    <a:pt x="372" y="87"/>
                  </a:lnTo>
                  <a:lnTo>
                    <a:pt x="388" y="94"/>
                  </a:lnTo>
                  <a:lnTo>
                    <a:pt x="400" y="99"/>
                  </a:lnTo>
                  <a:lnTo>
                    <a:pt x="415" y="108"/>
                  </a:lnTo>
                  <a:lnTo>
                    <a:pt x="429" y="115"/>
                  </a:lnTo>
                  <a:lnTo>
                    <a:pt x="444" y="125"/>
                  </a:lnTo>
                  <a:lnTo>
                    <a:pt x="459" y="132"/>
                  </a:lnTo>
                  <a:lnTo>
                    <a:pt x="473" y="139"/>
                  </a:lnTo>
                  <a:lnTo>
                    <a:pt x="487" y="146"/>
                  </a:lnTo>
                  <a:lnTo>
                    <a:pt x="501" y="156"/>
                  </a:lnTo>
                  <a:lnTo>
                    <a:pt x="518" y="165"/>
                  </a:lnTo>
                  <a:lnTo>
                    <a:pt x="532" y="175"/>
                  </a:lnTo>
                  <a:lnTo>
                    <a:pt x="546" y="182"/>
                  </a:lnTo>
                  <a:lnTo>
                    <a:pt x="564" y="194"/>
                  </a:lnTo>
                  <a:lnTo>
                    <a:pt x="579" y="203"/>
                  </a:lnTo>
                  <a:lnTo>
                    <a:pt x="593" y="214"/>
                  </a:lnTo>
                  <a:lnTo>
                    <a:pt x="607" y="224"/>
                  </a:lnTo>
                  <a:lnTo>
                    <a:pt x="624" y="235"/>
                  </a:lnTo>
                  <a:lnTo>
                    <a:pt x="638" y="245"/>
                  </a:lnTo>
                  <a:lnTo>
                    <a:pt x="655" y="257"/>
                  </a:lnTo>
                  <a:lnTo>
                    <a:pt x="669" y="269"/>
                  </a:lnTo>
                  <a:lnTo>
                    <a:pt x="683" y="281"/>
                  </a:lnTo>
                  <a:lnTo>
                    <a:pt x="699" y="293"/>
                  </a:lnTo>
                  <a:lnTo>
                    <a:pt x="713" y="304"/>
                  </a:lnTo>
                  <a:lnTo>
                    <a:pt x="727" y="316"/>
                  </a:lnTo>
                  <a:lnTo>
                    <a:pt x="741" y="331"/>
                  </a:lnTo>
                  <a:lnTo>
                    <a:pt x="756" y="344"/>
                  </a:lnTo>
                  <a:lnTo>
                    <a:pt x="768" y="356"/>
                  </a:lnTo>
                  <a:lnTo>
                    <a:pt x="782" y="370"/>
                  </a:lnTo>
                  <a:lnTo>
                    <a:pt x="796" y="384"/>
                  </a:lnTo>
                  <a:lnTo>
                    <a:pt x="808" y="396"/>
                  </a:lnTo>
                  <a:lnTo>
                    <a:pt x="820" y="410"/>
                  </a:lnTo>
                  <a:lnTo>
                    <a:pt x="835" y="425"/>
                  </a:lnTo>
                  <a:lnTo>
                    <a:pt x="847" y="441"/>
                  </a:lnTo>
                  <a:lnTo>
                    <a:pt x="857" y="456"/>
                  </a:lnTo>
                  <a:lnTo>
                    <a:pt x="869" y="471"/>
                  </a:lnTo>
                  <a:lnTo>
                    <a:pt x="880" y="488"/>
                  </a:lnTo>
                  <a:lnTo>
                    <a:pt x="892" y="504"/>
                  </a:lnTo>
                  <a:lnTo>
                    <a:pt x="899" y="519"/>
                  </a:lnTo>
                  <a:lnTo>
                    <a:pt x="909" y="535"/>
                  </a:lnTo>
                  <a:lnTo>
                    <a:pt x="916" y="550"/>
                  </a:lnTo>
                  <a:lnTo>
                    <a:pt x="926" y="566"/>
                  </a:lnTo>
                  <a:lnTo>
                    <a:pt x="930" y="581"/>
                  </a:lnTo>
                  <a:lnTo>
                    <a:pt x="937" y="597"/>
                  </a:lnTo>
                  <a:lnTo>
                    <a:pt x="942" y="613"/>
                  </a:lnTo>
                  <a:lnTo>
                    <a:pt x="947" y="629"/>
                  </a:lnTo>
                  <a:lnTo>
                    <a:pt x="952" y="644"/>
                  </a:lnTo>
                  <a:lnTo>
                    <a:pt x="954" y="658"/>
                  </a:lnTo>
                  <a:lnTo>
                    <a:pt x="958" y="672"/>
                  </a:lnTo>
                  <a:lnTo>
                    <a:pt x="962" y="689"/>
                  </a:lnTo>
                  <a:lnTo>
                    <a:pt x="962" y="703"/>
                  </a:lnTo>
                  <a:lnTo>
                    <a:pt x="962" y="717"/>
                  </a:lnTo>
                  <a:lnTo>
                    <a:pt x="962" y="733"/>
                  </a:lnTo>
                  <a:lnTo>
                    <a:pt x="965" y="747"/>
                  </a:lnTo>
                  <a:lnTo>
                    <a:pt x="962" y="761"/>
                  </a:lnTo>
                  <a:lnTo>
                    <a:pt x="962" y="773"/>
                  </a:lnTo>
                  <a:lnTo>
                    <a:pt x="960" y="788"/>
                  </a:lnTo>
                  <a:lnTo>
                    <a:pt x="960" y="802"/>
                  </a:lnTo>
                  <a:lnTo>
                    <a:pt x="954" y="814"/>
                  </a:lnTo>
                  <a:lnTo>
                    <a:pt x="952" y="828"/>
                  </a:lnTo>
                  <a:lnTo>
                    <a:pt x="949" y="840"/>
                  </a:lnTo>
                  <a:lnTo>
                    <a:pt x="947" y="854"/>
                  </a:lnTo>
                  <a:lnTo>
                    <a:pt x="942" y="867"/>
                  </a:lnTo>
                  <a:lnTo>
                    <a:pt x="937" y="879"/>
                  </a:lnTo>
                  <a:lnTo>
                    <a:pt x="933" y="891"/>
                  </a:lnTo>
                  <a:lnTo>
                    <a:pt x="928" y="903"/>
                  </a:lnTo>
                  <a:lnTo>
                    <a:pt x="923" y="915"/>
                  </a:lnTo>
                  <a:lnTo>
                    <a:pt x="918" y="927"/>
                  </a:lnTo>
                  <a:lnTo>
                    <a:pt x="911" y="939"/>
                  </a:lnTo>
                  <a:lnTo>
                    <a:pt x="907" y="951"/>
                  </a:lnTo>
                  <a:lnTo>
                    <a:pt x="899" y="960"/>
                  </a:lnTo>
                  <a:lnTo>
                    <a:pt x="895" y="970"/>
                  </a:lnTo>
                  <a:lnTo>
                    <a:pt x="885" y="979"/>
                  </a:lnTo>
                  <a:lnTo>
                    <a:pt x="880" y="992"/>
                  </a:lnTo>
                  <a:lnTo>
                    <a:pt x="873" y="1002"/>
                  </a:lnTo>
                  <a:lnTo>
                    <a:pt x="866" y="1011"/>
                  </a:lnTo>
                  <a:lnTo>
                    <a:pt x="859" y="1021"/>
                  </a:lnTo>
                  <a:lnTo>
                    <a:pt x="852" y="1030"/>
                  </a:lnTo>
                  <a:lnTo>
                    <a:pt x="845" y="1038"/>
                  </a:lnTo>
                  <a:lnTo>
                    <a:pt x="838" y="1045"/>
                  </a:lnTo>
                  <a:lnTo>
                    <a:pt x="830" y="1052"/>
                  </a:lnTo>
                  <a:lnTo>
                    <a:pt x="822" y="1061"/>
                  </a:lnTo>
                  <a:lnTo>
                    <a:pt x="815" y="1069"/>
                  </a:lnTo>
                  <a:lnTo>
                    <a:pt x="808" y="1076"/>
                  </a:lnTo>
                  <a:lnTo>
                    <a:pt x="801" y="1083"/>
                  </a:lnTo>
                  <a:lnTo>
                    <a:pt x="794" y="1090"/>
                  </a:lnTo>
                  <a:lnTo>
                    <a:pt x="787" y="1095"/>
                  </a:lnTo>
                  <a:lnTo>
                    <a:pt x="779" y="1099"/>
                  </a:lnTo>
                  <a:lnTo>
                    <a:pt x="772" y="1107"/>
                  </a:lnTo>
                  <a:lnTo>
                    <a:pt x="765" y="1111"/>
                  </a:lnTo>
                  <a:lnTo>
                    <a:pt x="758" y="1117"/>
                  </a:lnTo>
                  <a:lnTo>
                    <a:pt x="751" y="1120"/>
                  </a:lnTo>
                  <a:lnTo>
                    <a:pt x="746" y="1124"/>
                  </a:lnTo>
                  <a:lnTo>
                    <a:pt x="741" y="1129"/>
                  </a:lnTo>
                  <a:lnTo>
                    <a:pt x="734" y="1132"/>
                  </a:lnTo>
                  <a:lnTo>
                    <a:pt x="727" y="1134"/>
                  </a:lnTo>
                  <a:lnTo>
                    <a:pt x="722" y="1136"/>
                  </a:lnTo>
                  <a:lnTo>
                    <a:pt x="718" y="1139"/>
                  </a:lnTo>
                  <a:lnTo>
                    <a:pt x="708" y="1144"/>
                  </a:lnTo>
                  <a:lnTo>
                    <a:pt x="703" y="1144"/>
                  </a:lnTo>
                  <a:lnTo>
                    <a:pt x="688" y="1102"/>
                  </a:lnTo>
                  <a:lnTo>
                    <a:pt x="688" y="1099"/>
                  </a:lnTo>
                  <a:lnTo>
                    <a:pt x="690" y="1099"/>
                  </a:lnTo>
                  <a:lnTo>
                    <a:pt x="696" y="1095"/>
                  </a:lnTo>
                  <a:lnTo>
                    <a:pt x="703" y="1092"/>
                  </a:lnTo>
                  <a:lnTo>
                    <a:pt x="710" y="1085"/>
                  </a:lnTo>
                  <a:lnTo>
                    <a:pt x="720" y="1078"/>
                  </a:lnTo>
                  <a:lnTo>
                    <a:pt x="722" y="1076"/>
                  </a:lnTo>
                  <a:lnTo>
                    <a:pt x="729" y="1071"/>
                  </a:lnTo>
                  <a:lnTo>
                    <a:pt x="734" y="1066"/>
                  </a:lnTo>
                  <a:lnTo>
                    <a:pt x="741" y="1061"/>
                  </a:lnTo>
                  <a:lnTo>
                    <a:pt x="746" y="1057"/>
                  </a:lnTo>
                  <a:lnTo>
                    <a:pt x="753" y="1052"/>
                  </a:lnTo>
                  <a:lnTo>
                    <a:pt x="758" y="1045"/>
                  </a:lnTo>
                  <a:lnTo>
                    <a:pt x="765" y="1040"/>
                  </a:lnTo>
                  <a:lnTo>
                    <a:pt x="772" y="1033"/>
                  </a:lnTo>
                  <a:lnTo>
                    <a:pt x="777" y="1028"/>
                  </a:lnTo>
                  <a:lnTo>
                    <a:pt x="784" y="1021"/>
                  </a:lnTo>
                  <a:lnTo>
                    <a:pt x="791" y="1014"/>
                  </a:lnTo>
                  <a:lnTo>
                    <a:pt x="798" y="1007"/>
                  </a:lnTo>
                  <a:lnTo>
                    <a:pt x="803" y="1000"/>
                  </a:lnTo>
                  <a:lnTo>
                    <a:pt x="810" y="992"/>
                  </a:lnTo>
                  <a:lnTo>
                    <a:pt x="817" y="984"/>
                  </a:lnTo>
                  <a:lnTo>
                    <a:pt x="826" y="975"/>
                  </a:lnTo>
                  <a:lnTo>
                    <a:pt x="833" y="967"/>
                  </a:lnTo>
                  <a:lnTo>
                    <a:pt x="838" y="958"/>
                  </a:lnTo>
                  <a:lnTo>
                    <a:pt x="845" y="951"/>
                  </a:lnTo>
                  <a:lnTo>
                    <a:pt x="852" y="939"/>
                  </a:lnTo>
                  <a:lnTo>
                    <a:pt x="857" y="929"/>
                  </a:lnTo>
                  <a:lnTo>
                    <a:pt x="861" y="920"/>
                  </a:lnTo>
                  <a:lnTo>
                    <a:pt x="869" y="910"/>
                  </a:lnTo>
                  <a:lnTo>
                    <a:pt x="871" y="901"/>
                  </a:lnTo>
                  <a:lnTo>
                    <a:pt x="878" y="889"/>
                  </a:lnTo>
                  <a:lnTo>
                    <a:pt x="883" y="879"/>
                  </a:lnTo>
                  <a:lnTo>
                    <a:pt x="888" y="867"/>
                  </a:lnTo>
                  <a:lnTo>
                    <a:pt x="892" y="854"/>
                  </a:lnTo>
                  <a:lnTo>
                    <a:pt x="895" y="842"/>
                  </a:lnTo>
                  <a:lnTo>
                    <a:pt x="899" y="833"/>
                  </a:lnTo>
                  <a:lnTo>
                    <a:pt x="902" y="821"/>
                  </a:lnTo>
                  <a:lnTo>
                    <a:pt x="904" y="807"/>
                  </a:lnTo>
                  <a:lnTo>
                    <a:pt x="907" y="795"/>
                  </a:lnTo>
                  <a:lnTo>
                    <a:pt x="909" y="783"/>
                  </a:lnTo>
                  <a:lnTo>
                    <a:pt x="911" y="771"/>
                  </a:lnTo>
                  <a:lnTo>
                    <a:pt x="911" y="754"/>
                  </a:lnTo>
                  <a:lnTo>
                    <a:pt x="911" y="742"/>
                  </a:lnTo>
                  <a:lnTo>
                    <a:pt x="911" y="727"/>
                  </a:lnTo>
                  <a:lnTo>
                    <a:pt x="911" y="713"/>
                  </a:lnTo>
                  <a:lnTo>
                    <a:pt x="909" y="698"/>
                  </a:lnTo>
                  <a:lnTo>
                    <a:pt x="909" y="684"/>
                  </a:lnTo>
                  <a:lnTo>
                    <a:pt x="904" y="670"/>
                  </a:lnTo>
                  <a:lnTo>
                    <a:pt x="902" y="656"/>
                  </a:lnTo>
                  <a:lnTo>
                    <a:pt x="897" y="641"/>
                  </a:lnTo>
                  <a:lnTo>
                    <a:pt x="895" y="625"/>
                  </a:lnTo>
                  <a:lnTo>
                    <a:pt x="888" y="608"/>
                  </a:lnTo>
                  <a:lnTo>
                    <a:pt x="883" y="592"/>
                  </a:lnTo>
                  <a:lnTo>
                    <a:pt x="876" y="576"/>
                  </a:lnTo>
                  <a:lnTo>
                    <a:pt x="871" y="562"/>
                  </a:lnTo>
                  <a:lnTo>
                    <a:pt x="861" y="545"/>
                  </a:lnTo>
                  <a:lnTo>
                    <a:pt x="852" y="528"/>
                  </a:lnTo>
                  <a:lnTo>
                    <a:pt x="852" y="526"/>
                  </a:lnTo>
                  <a:lnTo>
                    <a:pt x="849" y="523"/>
                  </a:lnTo>
                  <a:lnTo>
                    <a:pt x="845" y="519"/>
                  </a:lnTo>
                  <a:lnTo>
                    <a:pt x="840" y="512"/>
                  </a:lnTo>
                  <a:lnTo>
                    <a:pt x="833" y="502"/>
                  </a:lnTo>
                  <a:lnTo>
                    <a:pt x="822" y="495"/>
                  </a:lnTo>
                  <a:lnTo>
                    <a:pt x="817" y="488"/>
                  </a:lnTo>
                  <a:lnTo>
                    <a:pt x="813" y="483"/>
                  </a:lnTo>
                  <a:lnTo>
                    <a:pt x="808" y="476"/>
                  </a:lnTo>
                  <a:lnTo>
                    <a:pt x="803" y="471"/>
                  </a:lnTo>
                  <a:lnTo>
                    <a:pt x="796" y="463"/>
                  </a:lnTo>
                  <a:lnTo>
                    <a:pt x="789" y="456"/>
                  </a:lnTo>
                  <a:lnTo>
                    <a:pt x="782" y="448"/>
                  </a:lnTo>
                  <a:lnTo>
                    <a:pt x="775" y="441"/>
                  </a:lnTo>
                  <a:lnTo>
                    <a:pt x="768" y="432"/>
                  </a:lnTo>
                  <a:lnTo>
                    <a:pt x="758" y="425"/>
                  </a:lnTo>
                  <a:lnTo>
                    <a:pt x="751" y="415"/>
                  </a:lnTo>
                  <a:lnTo>
                    <a:pt x="744" y="408"/>
                  </a:lnTo>
                  <a:lnTo>
                    <a:pt x="734" y="398"/>
                  </a:lnTo>
                  <a:lnTo>
                    <a:pt x="725" y="391"/>
                  </a:lnTo>
                  <a:lnTo>
                    <a:pt x="715" y="382"/>
                  </a:lnTo>
                  <a:lnTo>
                    <a:pt x="708" y="372"/>
                  </a:lnTo>
                  <a:lnTo>
                    <a:pt x="696" y="363"/>
                  </a:lnTo>
                  <a:lnTo>
                    <a:pt x="686" y="353"/>
                  </a:lnTo>
                  <a:lnTo>
                    <a:pt x="676" y="344"/>
                  </a:lnTo>
                  <a:lnTo>
                    <a:pt x="664" y="335"/>
                  </a:lnTo>
                  <a:lnTo>
                    <a:pt x="655" y="323"/>
                  </a:lnTo>
                  <a:lnTo>
                    <a:pt x="643" y="314"/>
                  </a:lnTo>
                  <a:lnTo>
                    <a:pt x="628" y="304"/>
                  </a:lnTo>
                  <a:lnTo>
                    <a:pt x="619" y="295"/>
                  </a:lnTo>
                  <a:lnTo>
                    <a:pt x="605" y="285"/>
                  </a:lnTo>
                  <a:lnTo>
                    <a:pt x="593" y="276"/>
                  </a:lnTo>
                  <a:lnTo>
                    <a:pt x="581" y="264"/>
                  </a:lnTo>
                  <a:lnTo>
                    <a:pt x="569" y="254"/>
                  </a:lnTo>
                  <a:lnTo>
                    <a:pt x="554" y="245"/>
                  </a:lnTo>
                  <a:lnTo>
                    <a:pt x="539" y="235"/>
                  </a:lnTo>
                  <a:lnTo>
                    <a:pt x="525" y="226"/>
                  </a:lnTo>
                  <a:lnTo>
                    <a:pt x="513" y="216"/>
                  </a:lnTo>
                  <a:lnTo>
                    <a:pt x="499" y="206"/>
                  </a:lnTo>
                  <a:lnTo>
                    <a:pt x="485" y="196"/>
                  </a:lnTo>
                  <a:lnTo>
                    <a:pt x="468" y="187"/>
                  </a:lnTo>
                  <a:lnTo>
                    <a:pt x="456" y="179"/>
                  </a:lnTo>
                  <a:lnTo>
                    <a:pt x="440" y="170"/>
                  </a:lnTo>
                  <a:lnTo>
                    <a:pt x="424" y="160"/>
                  </a:lnTo>
                  <a:lnTo>
                    <a:pt x="407" y="151"/>
                  </a:lnTo>
                  <a:lnTo>
                    <a:pt x="393" y="141"/>
                  </a:lnTo>
                  <a:lnTo>
                    <a:pt x="377" y="132"/>
                  </a:lnTo>
                  <a:lnTo>
                    <a:pt x="360" y="125"/>
                  </a:lnTo>
                  <a:lnTo>
                    <a:pt x="346" y="118"/>
                  </a:lnTo>
                  <a:lnTo>
                    <a:pt x="329" y="110"/>
                  </a:lnTo>
                  <a:lnTo>
                    <a:pt x="312" y="103"/>
                  </a:lnTo>
                  <a:lnTo>
                    <a:pt x="295" y="96"/>
                  </a:lnTo>
                  <a:lnTo>
                    <a:pt x="278" y="89"/>
                  </a:lnTo>
                  <a:lnTo>
                    <a:pt x="261" y="81"/>
                  </a:lnTo>
                  <a:lnTo>
                    <a:pt x="242" y="74"/>
                  </a:lnTo>
                  <a:lnTo>
                    <a:pt x="226" y="69"/>
                  </a:lnTo>
                  <a:lnTo>
                    <a:pt x="209" y="62"/>
                  </a:lnTo>
                  <a:lnTo>
                    <a:pt x="192" y="57"/>
                  </a:lnTo>
                  <a:lnTo>
                    <a:pt x="58" y="340"/>
                  </a:lnTo>
                  <a:lnTo>
                    <a:pt x="0" y="3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61" name="Freeform 41"/>
            <p:cNvSpPr>
              <a:spLocks/>
            </p:cNvSpPr>
            <p:nvPr/>
          </p:nvSpPr>
          <p:spPr bwMode="auto">
            <a:xfrm>
              <a:off x="1670" y="832"/>
              <a:ext cx="708" cy="878"/>
            </a:xfrm>
            <a:custGeom>
              <a:avLst/>
              <a:gdLst/>
              <a:ahLst/>
              <a:cxnLst>
                <a:cxn ang="0">
                  <a:pos x="41" y="3"/>
                </a:cxn>
                <a:cxn ang="0">
                  <a:pos x="63" y="10"/>
                </a:cxn>
                <a:cxn ang="0">
                  <a:pos x="94" y="17"/>
                </a:cxn>
                <a:cxn ang="0">
                  <a:pos x="130" y="27"/>
                </a:cxn>
                <a:cxn ang="0">
                  <a:pos x="173" y="43"/>
                </a:cxn>
                <a:cxn ang="0">
                  <a:pos x="219" y="62"/>
                </a:cxn>
                <a:cxn ang="0">
                  <a:pos x="271" y="86"/>
                </a:cxn>
                <a:cxn ang="0">
                  <a:pos x="322" y="113"/>
                </a:cxn>
                <a:cxn ang="0">
                  <a:pos x="377" y="144"/>
                </a:cxn>
                <a:cxn ang="0">
                  <a:pos x="429" y="182"/>
                </a:cxn>
                <a:cxn ang="0">
                  <a:pos x="485" y="226"/>
                </a:cxn>
                <a:cxn ang="0">
                  <a:pos x="535" y="274"/>
                </a:cxn>
                <a:cxn ang="0">
                  <a:pos x="586" y="329"/>
                </a:cxn>
                <a:cxn ang="0">
                  <a:pos x="629" y="390"/>
                </a:cxn>
                <a:cxn ang="0">
                  <a:pos x="669" y="459"/>
                </a:cxn>
                <a:cxn ang="0">
                  <a:pos x="681" y="484"/>
                </a:cxn>
                <a:cxn ang="0">
                  <a:pos x="691" y="510"/>
                </a:cxn>
                <a:cxn ang="0">
                  <a:pos x="695" y="534"/>
                </a:cxn>
                <a:cxn ang="0">
                  <a:pos x="704" y="560"/>
                </a:cxn>
                <a:cxn ang="0">
                  <a:pos x="706" y="588"/>
                </a:cxn>
                <a:cxn ang="0">
                  <a:pos x="706" y="623"/>
                </a:cxn>
                <a:cxn ang="0">
                  <a:pos x="704" y="654"/>
                </a:cxn>
                <a:cxn ang="0">
                  <a:pos x="698" y="687"/>
                </a:cxn>
                <a:cxn ang="0">
                  <a:pos x="686" y="723"/>
                </a:cxn>
                <a:cxn ang="0">
                  <a:pos x="669" y="760"/>
                </a:cxn>
                <a:cxn ang="0">
                  <a:pos x="646" y="793"/>
                </a:cxn>
                <a:cxn ang="0">
                  <a:pos x="617" y="826"/>
                </a:cxn>
                <a:cxn ang="0">
                  <a:pos x="579" y="860"/>
                </a:cxn>
                <a:cxn ang="0">
                  <a:pos x="544" y="833"/>
                </a:cxn>
                <a:cxn ang="0">
                  <a:pos x="566" y="812"/>
                </a:cxn>
                <a:cxn ang="0">
                  <a:pos x="593" y="781"/>
                </a:cxn>
                <a:cxn ang="0">
                  <a:pos x="624" y="741"/>
                </a:cxn>
                <a:cxn ang="0">
                  <a:pos x="641" y="711"/>
                </a:cxn>
                <a:cxn ang="0">
                  <a:pos x="650" y="682"/>
                </a:cxn>
                <a:cxn ang="0">
                  <a:pos x="660" y="654"/>
                </a:cxn>
                <a:cxn ang="0">
                  <a:pos x="665" y="623"/>
                </a:cxn>
                <a:cxn ang="0">
                  <a:pos x="665" y="588"/>
                </a:cxn>
                <a:cxn ang="0">
                  <a:pos x="660" y="555"/>
                </a:cxn>
                <a:cxn ang="0">
                  <a:pos x="648" y="522"/>
                </a:cxn>
                <a:cxn ang="0">
                  <a:pos x="629" y="486"/>
                </a:cxn>
                <a:cxn ang="0">
                  <a:pos x="619" y="468"/>
                </a:cxn>
                <a:cxn ang="0">
                  <a:pos x="600" y="437"/>
                </a:cxn>
                <a:cxn ang="0">
                  <a:pos x="586" y="411"/>
                </a:cxn>
                <a:cxn ang="0">
                  <a:pos x="564" y="382"/>
                </a:cxn>
                <a:cxn ang="0">
                  <a:pos x="540" y="349"/>
                </a:cxn>
                <a:cxn ang="0">
                  <a:pos x="509" y="312"/>
                </a:cxn>
                <a:cxn ang="0">
                  <a:pos x="473" y="279"/>
                </a:cxn>
                <a:cxn ang="0">
                  <a:pos x="432" y="241"/>
                </a:cxn>
                <a:cxn ang="0">
                  <a:pos x="384" y="201"/>
                </a:cxn>
                <a:cxn ang="0">
                  <a:pos x="332" y="166"/>
                </a:cxn>
                <a:cxn ang="0">
                  <a:pos x="274" y="132"/>
                </a:cxn>
                <a:cxn ang="0">
                  <a:pos x="209" y="102"/>
                </a:cxn>
                <a:cxn ang="0">
                  <a:pos x="139" y="77"/>
                </a:cxn>
                <a:cxn ang="0">
                  <a:pos x="63" y="55"/>
                </a:cxn>
                <a:cxn ang="0">
                  <a:pos x="22" y="0"/>
                </a:cxn>
              </a:cxnLst>
              <a:rect l="0" t="0" r="r" b="b"/>
              <a:pathLst>
                <a:path w="708" h="878">
                  <a:moveTo>
                    <a:pt x="22" y="0"/>
                  </a:moveTo>
                  <a:lnTo>
                    <a:pt x="26" y="0"/>
                  </a:lnTo>
                  <a:lnTo>
                    <a:pt x="31" y="3"/>
                  </a:lnTo>
                  <a:lnTo>
                    <a:pt x="41" y="3"/>
                  </a:lnTo>
                  <a:lnTo>
                    <a:pt x="45" y="3"/>
                  </a:lnTo>
                  <a:lnTo>
                    <a:pt x="51" y="5"/>
                  </a:lnTo>
                  <a:lnTo>
                    <a:pt x="56" y="8"/>
                  </a:lnTo>
                  <a:lnTo>
                    <a:pt x="63" y="10"/>
                  </a:lnTo>
                  <a:lnTo>
                    <a:pt x="70" y="10"/>
                  </a:lnTo>
                  <a:lnTo>
                    <a:pt x="78" y="12"/>
                  </a:lnTo>
                  <a:lnTo>
                    <a:pt x="85" y="15"/>
                  </a:lnTo>
                  <a:lnTo>
                    <a:pt x="94" y="17"/>
                  </a:lnTo>
                  <a:lnTo>
                    <a:pt x="101" y="19"/>
                  </a:lnTo>
                  <a:lnTo>
                    <a:pt x="111" y="22"/>
                  </a:lnTo>
                  <a:lnTo>
                    <a:pt x="120" y="24"/>
                  </a:lnTo>
                  <a:lnTo>
                    <a:pt x="130" y="27"/>
                  </a:lnTo>
                  <a:lnTo>
                    <a:pt x="139" y="31"/>
                  </a:lnTo>
                  <a:lnTo>
                    <a:pt x="151" y="34"/>
                  </a:lnTo>
                  <a:lnTo>
                    <a:pt x="161" y="38"/>
                  </a:lnTo>
                  <a:lnTo>
                    <a:pt x="173" y="43"/>
                  </a:lnTo>
                  <a:lnTo>
                    <a:pt x="183" y="46"/>
                  </a:lnTo>
                  <a:lnTo>
                    <a:pt x="195" y="53"/>
                  </a:lnTo>
                  <a:lnTo>
                    <a:pt x="207" y="55"/>
                  </a:lnTo>
                  <a:lnTo>
                    <a:pt x="219" y="62"/>
                  </a:lnTo>
                  <a:lnTo>
                    <a:pt x="233" y="67"/>
                  </a:lnTo>
                  <a:lnTo>
                    <a:pt x="245" y="72"/>
                  </a:lnTo>
                  <a:lnTo>
                    <a:pt x="257" y="79"/>
                  </a:lnTo>
                  <a:lnTo>
                    <a:pt x="271" y="86"/>
                  </a:lnTo>
                  <a:lnTo>
                    <a:pt x="283" y="92"/>
                  </a:lnTo>
                  <a:lnTo>
                    <a:pt x="295" y="99"/>
                  </a:lnTo>
                  <a:lnTo>
                    <a:pt x="309" y="106"/>
                  </a:lnTo>
                  <a:lnTo>
                    <a:pt x="322" y="113"/>
                  </a:lnTo>
                  <a:lnTo>
                    <a:pt x="337" y="121"/>
                  </a:lnTo>
                  <a:lnTo>
                    <a:pt x="348" y="128"/>
                  </a:lnTo>
                  <a:lnTo>
                    <a:pt x="363" y="135"/>
                  </a:lnTo>
                  <a:lnTo>
                    <a:pt x="377" y="144"/>
                  </a:lnTo>
                  <a:lnTo>
                    <a:pt x="389" y="154"/>
                  </a:lnTo>
                  <a:lnTo>
                    <a:pt x="403" y="163"/>
                  </a:lnTo>
                  <a:lnTo>
                    <a:pt x="415" y="173"/>
                  </a:lnTo>
                  <a:lnTo>
                    <a:pt x="429" y="182"/>
                  </a:lnTo>
                  <a:lnTo>
                    <a:pt x="445" y="192"/>
                  </a:lnTo>
                  <a:lnTo>
                    <a:pt x="457" y="201"/>
                  </a:lnTo>
                  <a:lnTo>
                    <a:pt x="471" y="213"/>
                  </a:lnTo>
                  <a:lnTo>
                    <a:pt x="485" y="226"/>
                  </a:lnTo>
                  <a:lnTo>
                    <a:pt x="497" y="236"/>
                  </a:lnTo>
                  <a:lnTo>
                    <a:pt x="509" y="248"/>
                  </a:lnTo>
                  <a:lnTo>
                    <a:pt x="523" y="260"/>
                  </a:lnTo>
                  <a:lnTo>
                    <a:pt x="535" y="274"/>
                  </a:lnTo>
                  <a:lnTo>
                    <a:pt x="547" y="288"/>
                  </a:lnTo>
                  <a:lnTo>
                    <a:pt x="559" y="300"/>
                  </a:lnTo>
                  <a:lnTo>
                    <a:pt x="571" y="312"/>
                  </a:lnTo>
                  <a:lnTo>
                    <a:pt x="586" y="329"/>
                  </a:lnTo>
                  <a:lnTo>
                    <a:pt x="596" y="343"/>
                  </a:lnTo>
                  <a:lnTo>
                    <a:pt x="607" y="359"/>
                  </a:lnTo>
                  <a:lnTo>
                    <a:pt x="619" y="373"/>
                  </a:lnTo>
                  <a:lnTo>
                    <a:pt x="629" y="390"/>
                  </a:lnTo>
                  <a:lnTo>
                    <a:pt x="641" y="406"/>
                  </a:lnTo>
                  <a:lnTo>
                    <a:pt x="650" y="423"/>
                  </a:lnTo>
                  <a:lnTo>
                    <a:pt x="660" y="440"/>
                  </a:lnTo>
                  <a:lnTo>
                    <a:pt x="669" y="459"/>
                  </a:lnTo>
                  <a:lnTo>
                    <a:pt x="672" y="461"/>
                  </a:lnTo>
                  <a:lnTo>
                    <a:pt x="676" y="468"/>
                  </a:lnTo>
                  <a:lnTo>
                    <a:pt x="679" y="475"/>
                  </a:lnTo>
                  <a:lnTo>
                    <a:pt x="681" y="484"/>
                  </a:lnTo>
                  <a:lnTo>
                    <a:pt x="684" y="491"/>
                  </a:lnTo>
                  <a:lnTo>
                    <a:pt x="686" y="500"/>
                  </a:lnTo>
                  <a:lnTo>
                    <a:pt x="688" y="505"/>
                  </a:lnTo>
                  <a:lnTo>
                    <a:pt x="691" y="510"/>
                  </a:lnTo>
                  <a:lnTo>
                    <a:pt x="691" y="515"/>
                  </a:lnTo>
                  <a:lnTo>
                    <a:pt x="693" y="522"/>
                  </a:lnTo>
                  <a:lnTo>
                    <a:pt x="695" y="526"/>
                  </a:lnTo>
                  <a:lnTo>
                    <a:pt x="695" y="534"/>
                  </a:lnTo>
                  <a:lnTo>
                    <a:pt x="698" y="538"/>
                  </a:lnTo>
                  <a:lnTo>
                    <a:pt x="700" y="545"/>
                  </a:lnTo>
                  <a:lnTo>
                    <a:pt x="700" y="553"/>
                  </a:lnTo>
                  <a:lnTo>
                    <a:pt x="704" y="560"/>
                  </a:lnTo>
                  <a:lnTo>
                    <a:pt x="704" y="567"/>
                  </a:lnTo>
                  <a:lnTo>
                    <a:pt x="704" y="574"/>
                  </a:lnTo>
                  <a:lnTo>
                    <a:pt x="704" y="581"/>
                  </a:lnTo>
                  <a:lnTo>
                    <a:pt x="706" y="588"/>
                  </a:lnTo>
                  <a:lnTo>
                    <a:pt x="706" y="598"/>
                  </a:lnTo>
                  <a:lnTo>
                    <a:pt x="708" y="605"/>
                  </a:lnTo>
                  <a:lnTo>
                    <a:pt x="706" y="613"/>
                  </a:lnTo>
                  <a:lnTo>
                    <a:pt x="706" y="623"/>
                  </a:lnTo>
                  <a:lnTo>
                    <a:pt x="706" y="630"/>
                  </a:lnTo>
                  <a:lnTo>
                    <a:pt x="706" y="637"/>
                  </a:lnTo>
                  <a:lnTo>
                    <a:pt x="706" y="644"/>
                  </a:lnTo>
                  <a:lnTo>
                    <a:pt x="704" y="654"/>
                  </a:lnTo>
                  <a:lnTo>
                    <a:pt x="704" y="661"/>
                  </a:lnTo>
                  <a:lnTo>
                    <a:pt x="704" y="670"/>
                  </a:lnTo>
                  <a:lnTo>
                    <a:pt x="700" y="680"/>
                  </a:lnTo>
                  <a:lnTo>
                    <a:pt x="698" y="687"/>
                  </a:lnTo>
                  <a:lnTo>
                    <a:pt x="695" y="697"/>
                  </a:lnTo>
                  <a:lnTo>
                    <a:pt x="693" y="706"/>
                  </a:lnTo>
                  <a:lnTo>
                    <a:pt x="688" y="713"/>
                  </a:lnTo>
                  <a:lnTo>
                    <a:pt x="686" y="723"/>
                  </a:lnTo>
                  <a:lnTo>
                    <a:pt x="684" y="732"/>
                  </a:lnTo>
                  <a:lnTo>
                    <a:pt x="679" y="743"/>
                  </a:lnTo>
                  <a:lnTo>
                    <a:pt x="674" y="750"/>
                  </a:lnTo>
                  <a:lnTo>
                    <a:pt x="669" y="760"/>
                  </a:lnTo>
                  <a:lnTo>
                    <a:pt x="665" y="767"/>
                  </a:lnTo>
                  <a:lnTo>
                    <a:pt x="660" y="776"/>
                  </a:lnTo>
                  <a:lnTo>
                    <a:pt x="653" y="783"/>
                  </a:lnTo>
                  <a:lnTo>
                    <a:pt x="646" y="793"/>
                  </a:lnTo>
                  <a:lnTo>
                    <a:pt x="638" y="800"/>
                  </a:lnTo>
                  <a:lnTo>
                    <a:pt x="634" y="810"/>
                  </a:lnTo>
                  <a:lnTo>
                    <a:pt x="624" y="817"/>
                  </a:lnTo>
                  <a:lnTo>
                    <a:pt x="617" y="826"/>
                  </a:lnTo>
                  <a:lnTo>
                    <a:pt x="607" y="833"/>
                  </a:lnTo>
                  <a:lnTo>
                    <a:pt x="598" y="843"/>
                  </a:lnTo>
                  <a:lnTo>
                    <a:pt x="588" y="850"/>
                  </a:lnTo>
                  <a:lnTo>
                    <a:pt x="579" y="860"/>
                  </a:lnTo>
                  <a:lnTo>
                    <a:pt x="566" y="868"/>
                  </a:lnTo>
                  <a:lnTo>
                    <a:pt x="556" y="878"/>
                  </a:lnTo>
                  <a:lnTo>
                    <a:pt x="542" y="836"/>
                  </a:lnTo>
                  <a:lnTo>
                    <a:pt x="544" y="833"/>
                  </a:lnTo>
                  <a:lnTo>
                    <a:pt x="552" y="829"/>
                  </a:lnTo>
                  <a:lnTo>
                    <a:pt x="554" y="824"/>
                  </a:lnTo>
                  <a:lnTo>
                    <a:pt x="559" y="819"/>
                  </a:lnTo>
                  <a:lnTo>
                    <a:pt x="566" y="812"/>
                  </a:lnTo>
                  <a:lnTo>
                    <a:pt x="574" y="807"/>
                  </a:lnTo>
                  <a:lnTo>
                    <a:pt x="579" y="798"/>
                  </a:lnTo>
                  <a:lnTo>
                    <a:pt x="586" y="791"/>
                  </a:lnTo>
                  <a:lnTo>
                    <a:pt x="593" y="781"/>
                  </a:lnTo>
                  <a:lnTo>
                    <a:pt x="600" y="774"/>
                  </a:lnTo>
                  <a:lnTo>
                    <a:pt x="610" y="764"/>
                  </a:lnTo>
                  <a:lnTo>
                    <a:pt x="617" y="753"/>
                  </a:lnTo>
                  <a:lnTo>
                    <a:pt x="624" y="741"/>
                  </a:lnTo>
                  <a:lnTo>
                    <a:pt x="631" y="730"/>
                  </a:lnTo>
                  <a:lnTo>
                    <a:pt x="634" y="723"/>
                  </a:lnTo>
                  <a:lnTo>
                    <a:pt x="636" y="716"/>
                  </a:lnTo>
                  <a:lnTo>
                    <a:pt x="641" y="711"/>
                  </a:lnTo>
                  <a:lnTo>
                    <a:pt x="643" y="704"/>
                  </a:lnTo>
                  <a:lnTo>
                    <a:pt x="646" y="697"/>
                  </a:lnTo>
                  <a:lnTo>
                    <a:pt x="648" y="689"/>
                  </a:lnTo>
                  <a:lnTo>
                    <a:pt x="650" y="682"/>
                  </a:lnTo>
                  <a:lnTo>
                    <a:pt x="653" y="678"/>
                  </a:lnTo>
                  <a:lnTo>
                    <a:pt x="655" y="668"/>
                  </a:lnTo>
                  <a:lnTo>
                    <a:pt x="657" y="661"/>
                  </a:lnTo>
                  <a:lnTo>
                    <a:pt x="660" y="654"/>
                  </a:lnTo>
                  <a:lnTo>
                    <a:pt x="660" y="647"/>
                  </a:lnTo>
                  <a:lnTo>
                    <a:pt x="662" y="637"/>
                  </a:lnTo>
                  <a:lnTo>
                    <a:pt x="662" y="630"/>
                  </a:lnTo>
                  <a:lnTo>
                    <a:pt x="665" y="623"/>
                  </a:lnTo>
                  <a:lnTo>
                    <a:pt x="665" y="616"/>
                  </a:lnTo>
                  <a:lnTo>
                    <a:pt x="665" y="609"/>
                  </a:lnTo>
                  <a:lnTo>
                    <a:pt x="665" y="598"/>
                  </a:lnTo>
                  <a:lnTo>
                    <a:pt x="665" y="588"/>
                  </a:lnTo>
                  <a:lnTo>
                    <a:pt x="665" y="581"/>
                  </a:lnTo>
                  <a:lnTo>
                    <a:pt x="662" y="572"/>
                  </a:lnTo>
                  <a:lnTo>
                    <a:pt x="660" y="565"/>
                  </a:lnTo>
                  <a:lnTo>
                    <a:pt x="660" y="555"/>
                  </a:lnTo>
                  <a:lnTo>
                    <a:pt x="657" y="548"/>
                  </a:lnTo>
                  <a:lnTo>
                    <a:pt x="655" y="538"/>
                  </a:lnTo>
                  <a:lnTo>
                    <a:pt x="653" y="531"/>
                  </a:lnTo>
                  <a:lnTo>
                    <a:pt x="648" y="522"/>
                  </a:lnTo>
                  <a:lnTo>
                    <a:pt x="646" y="512"/>
                  </a:lnTo>
                  <a:lnTo>
                    <a:pt x="638" y="503"/>
                  </a:lnTo>
                  <a:lnTo>
                    <a:pt x="636" y="495"/>
                  </a:lnTo>
                  <a:lnTo>
                    <a:pt x="629" y="486"/>
                  </a:lnTo>
                  <a:lnTo>
                    <a:pt x="626" y="479"/>
                  </a:lnTo>
                  <a:lnTo>
                    <a:pt x="624" y="475"/>
                  </a:lnTo>
                  <a:lnTo>
                    <a:pt x="622" y="473"/>
                  </a:lnTo>
                  <a:lnTo>
                    <a:pt x="619" y="468"/>
                  </a:lnTo>
                  <a:lnTo>
                    <a:pt x="617" y="461"/>
                  </a:lnTo>
                  <a:lnTo>
                    <a:pt x="610" y="451"/>
                  </a:lnTo>
                  <a:lnTo>
                    <a:pt x="605" y="442"/>
                  </a:lnTo>
                  <a:lnTo>
                    <a:pt x="600" y="437"/>
                  </a:lnTo>
                  <a:lnTo>
                    <a:pt x="598" y="430"/>
                  </a:lnTo>
                  <a:lnTo>
                    <a:pt x="593" y="425"/>
                  </a:lnTo>
                  <a:lnTo>
                    <a:pt x="591" y="418"/>
                  </a:lnTo>
                  <a:lnTo>
                    <a:pt x="586" y="411"/>
                  </a:lnTo>
                  <a:lnTo>
                    <a:pt x="581" y="404"/>
                  </a:lnTo>
                  <a:lnTo>
                    <a:pt x="577" y="397"/>
                  </a:lnTo>
                  <a:lnTo>
                    <a:pt x="571" y="390"/>
                  </a:lnTo>
                  <a:lnTo>
                    <a:pt x="564" y="382"/>
                  </a:lnTo>
                  <a:lnTo>
                    <a:pt x="556" y="373"/>
                  </a:lnTo>
                  <a:lnTo>
                    <a:pt x="552" y="366"/>
                  </a:lnTo>
                  <a:lnTo>
                    <a:pt x="547" y="359"/>
                  </a:lnTo>
                  <a:lnTo>
                    <a:pt x="540" y="349"/>
                  </a:lnTo>
                  <a:lnTo>
                    <a:pt x="533" y="338"/>
                  </a:lnTo>
                  <a:lnTo>
                    <a:pt x="525" y="331"/>
                  </a:lnTo>
                  <a:lnTo>
                    <a:pt x="516" y="322"/>
                  </a:lnTo>
                  <a:lnTo>
                    <a:pt x="509" y="312"/>
                  </a:lnTo>
                  <a:lnTo>
                    <a:pt x="499" y="305"/>
                  </a:lnTo>
                  <a:lnTo>
                    <a:pt x="492" y="296"/>
                  </a:lnTo>
                  <a:lnTo>
                    <a:pt x="483" y="288"/>
                  </a:lnTo>
                  <a:lnTo>
                    <a:pt x="473" y="279"/>
                  </a:lnTo>
                  <a:lnTo>
                    <a:pt x="464" y="269"/>
                  </a:lnTo>
                  <a:lnTo>
                    <a:pt x="454" y="260"/>
                  </a:lnTo>
                  <a:lnTo>
                    <a:pt x="442" y="250"/>
                  </a:lnTo>
                  <a:lnTo>
                    <a:pt x="432" y="241"/>
                  </a:lnTo>
                  <a:lnTo>
                    <a:pt x="420" y="231"/>
                  </a:lnTo>
                  <a:lnTo>
                    <a:pt x="408" y="222"/>
                  </a:lnTo>
                  <a:lnTo>
                    <a:pt x="396" y="211"/>
                  </a:lnTo>
                  <a:lnTo>
                    <a:pt x="384" y="201"/>
                  </a:lnTo>
                  <a:lnTo>
                    <a:pt x="372" y="192"/>
                  </a:lnTo>
                  <a:lnTo>
                    <a:pt x="360" y="182"/>
                  </a:lnTo>
                  <a:lnTo>
                    <a:pt x="346" y="173"/>
                  </a:lnTo>
                  <a:lnTo>
                    <a:pt x="332" y="166"/>
                  </a:lnTo>
                  <a:lnTo>
                    <a:pt x="320" y="156"/>
                  </a:lnTo>
                  <a:lnTo>
                    <a:pt x="302" y="149"/>
                  </a:lnTo>
                  <a:lnTo>
                    <a:pt x="290" y="142"/>
                  </a:lnTo>
                  <a:lnTo>
                    <a:pt x="274" y="132"/>
                  </a:lnTo>
                  <a:lnTo>
                    <a:pt x="259" y="125"/>
                  </a:lnTo>
                  <a:lnTo>
                    <a:pt x="243" y="116"/>
                  </a:lnTo>
                  <a:lnTo>
                    <a:pt x="226" y="111"/>
                  </a:lnTo>
                  <a:lnTo>
                    <a:pt x="209" y="102"/>
                  </a:lnTo>
                  <a:lnTo>
                    <a:pt x="193" y="97"/>
                  </a:lnTo>
                  <a:lnTo>
                    <a:pt x="173" y="88"/>
                  </a:lnTo>
                  <a:lnTo>
                    <a:pt x="156" y="81"/>
                  </a:lnTo>
                  <a:lnTo>
                    <a:pt x="139" y="77"/>
                  </a:lnTo>
                  <a:lnTo>
                    <a:pt x="120" y="69"/>
                  </a:lnTo>
                  <a:lnTo>
                    <a:pt x="101" y="65"/>
                  </a:lnTo>
                  <a:lnTo>
                    <a:pt x="82" y="60"/>
                  </a:lnTo>
                  <a:lnTo>
                    <a:pt x="63" y="55"/>
                  </a:lnTo>
                  <a:lnTo>
                    <a:pt x="41" y="53"/>
                  </a:lnTo>
                  <a:lnTo>
                    <a:pt x="19" y="48"/>
                  </a:lnTo>
                  <a:lnTo>
                    <a:pt x="0" y="46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62" name="Freeform 42"/>
            <p:cNvSpPr>
              <a:spLocks/>
            </p:cNvSpPr>
            <p:nvPr/>
          </p:nvSpPr>
          <p:spPr bwMode="auto">
            <a:xfrm>
              <a:off x="663" y="1981"/>
              <a:ext cx="1612" cy="343"/>
            </a:xfrm>
            <a:custGeom>
              <a:avLst/>
              <a:gdLst/>
              <a:ahLst/>
              <a:cxnLst>
                <a:cxn ang="0">
                  <a:pos x="72" y="52"/>
                </a:cxn>
                <a:cxn ang="0">
                  <a:pos x="103" y="71"/>
                </a:cxn>
                <a:cxn ang="0">
                  <a:pos x="136" y="88"/>
                </a:cxn>
                <a:cxn ang="0">
                  <a:pos x="178" y="108"/>
                </a:cxn>
                <a:cxn ang="0">
                  <a:pos x="225" y="132"/>
                </a:cxn>
                <a:cxn ang="0">
                  <a:pos x="284" y="153"/>
                </a:cxn>
                <a:cxn ang="0">
                  <a:pos x="345" y="177"/>
                </a:cxn>
                <a:cxn ang="0">
                  <a:pos x="416" y="199"/>
                </a:cxn>
                <a:cxn ang="0">
                  <a:pos x="492" y="220"/>
                </a:cxn>
                <a:cxn ang="0">
                  <a:pos x="578" y="240"/>
                </a:cxn>
                <a:cxn ang="0">
                  <a:pos x="670" y="257"/>
                </a:cxn>
                <a:cxn ang="0">
                  <a:pos x="767" y="271"/>
                </a:cxn>
                <a:cxn ang="0">
                  <a:pos x="873" y="281"/>
                </a:cxn>
                <a:cxn ang="0">
                  <a:pos x="984" y="286"/>
                </a:cxn>
                <a:cxn ang="0">
                  <a:pos x="1045" y="286"/>
                </a:cxn>
                <a:cxn ang="0">
                  <a:pos x="1077" y="286"/>
                </a:cxn>
                <a:cxn ang="0">
                  <a:pos x="1101" y="286"/>
                </a:cxn>
                <a:cxn ang="0">
                  <a:pos x="1130" y="283"/>
                </a:cxn>
                <a:cxn ang="0">
                  <a:pos x="1163" y="281"/>
                </a:cxn>
                <a:cxn ang="0">
                  <a:pos x="1202" y="281"/>
                </a:cxn>
                <a:cxn ang="0">
                  <a:pos x="1243" y="278"/>
                </a:cxn>
                <a:cxn ang="0">
                  <a:pos x="1283" y="271"/>
                </a:cxn>
                <a:cxn ang="0">
                  <a:pos x="1325" y="266"/>
                </a:cxn>
                <a:cxn ang="0">
                  <a:pos x="1367" y="262"/>
                </a:cxn>
                <a:cxn ang="0">
                  <a:pos x="1408" y="255"/>
                </a:cxn>
                <a:cxn ang="0">
                  <a:pos x="1446" y="243"/>
                </a:cxn>
                <a:cxn ang="0">
                  <a:pos x="1483" y="233"/>
                </a:cxn>
                <a:cxn ang="0">
                  <a:pos x="1513" y="218"/>
                </a:cxn>
                <a:cxn ang="0">
                  <a:pos x="1542" y="206"/>
                </a:cxn>
                <a:cxn ang="0">
                  <a:pos x="1610" y="194"/>
                </a:cxn>
                <a:cxn ang="0">
                  <a:pos x="1600" y="211"/>
                </a:cxn>
                <a:cxn ang="0">
                  <a:pos x="1578" y="238"/>
                </a:cxn>
                <a:cxn ang="0">
                  <a:pos x="1549" y="262"/>
                </a:cxn>
                <a:cxn ang="0">
                  <a:pos x="1523" y="276"/>
                </a:cxn>
                <a:cxn ang="0">
                  <a:pos x="1490" y="290"/>
                </a:cxn>
                <a:cxn ang="0">
                  <a:pos x="1446" y="305"/>
                </a:cxn>
                <a:cxn ang="0">
                  <a:pos x="1396" y="316"/>
                </a:cxn>
                <a:cxn ang="0">
                  <a:pos x="1339" y="326"/>
                </a:cxn>
                <a:cxn ang="0">
                  <a:pos x="1266" y="336"/>
                </a:cxn>
                <a:cxn ang="0">
                  <a:pos x="1188" y="340"/>
                </a:cxn>
                <a:cxn ang="0">
                  <a:pos x="1096" y="343"/>
                </a:cxn>
                <a:cxn ang="0">
                  <a:pos x="1036" y="343"/>
                </a:cxn>
                <a:cxn ang="0">
                  <a:pos x="1012" y="340"/>
                </a:cxn>
                <a:cxn ang="0">
                  <a:pos x="974" y="340"/>
                </a:cxn>
                <a:cxn ang="0">
                  <a:pos x="921" y="336"/>
                </a:cxn>
                <a:cxn ang="0">
                  <a:pos x="859" y="331"/>
                </a:cxn>
                <a:cxn ang="0">
                  <a:pos x="786" y="324"/>
                </a:cxn>
                <a:cxn ang="0">
                  <a:pos x="710" y="314"/>
                </a:cxn>
                <a:cxn ang="0">
                  <a:pos x="626" y="302"/>
                </a:cxn>
                <a:cxn ang="0">
                  <a:pos x="540" y="286"/>
                </a:cxn>
                <a:cxn ang="0">
                  <a:pos x="454" y="266"/>
                </a:cxn>
                <a:cxn ang="0">
                  <a:pos x="364" y="245"/>
                </a:cxn>
                <a:cxn ang="0">
                  <a:pos x="281" y="218"/>
                </a:cxn>
                <a:cxn ang="0">
                  <a:pos x="199" y="184"/>
                </a:cxn>
                <a:cxn ang="0">
                  <a:pos x="124" y="149"/>
                </a:cxn>
                <a:cxn ang="0">
                  <a:pos x="58" y="108"/>
                </a:cxn>
                <a:cxn ang="0">
                  <a:pos x="0" y="59"/>
                </a:cxn>
              </a:cxnLst>
              <a:rect l="0" t="0" r="r" b="b"/>
              <a:pathLst>
                <a:path w="1612" h="343">
                  <a:moveTo>
                    <a:pt x="56" y="43"/>
                  </a:moveTo>
                  <a:lnTo>
                    <a:pt x="60" y="45"/>
                  </a:lnTo>
                  <a:lnTo>
                    <a:pt x="65" y="47"/>
                  </a:lnTo>
                  <a:lnTo>
                    <a:pt x="72" y="52"/>
                  </a:lnTo>
                  <a:lnTo>
                    <a:pt x="79" y="57"/>
                  </a:lnTo>
                  <a:lnTo>
                    <a:pt x="91" y="64"/>
                  </a:lnTo>
                  <a:lnTo>
                    <a:pt x="98" y="67"/>
                  </a:lnTo>
                  <a:lnTo>
                    <a:pt x="103" y="71"/>
                  </a:lnTo>
                  <a:lnTo>
                    <a:pt x="110" y="74"/>
                  </a:lnTo>
                  <a:lnTo>
                    <a:pt x="120" y="81"/>
                  </a:lnTo>
                  <a:lnTo>
                    <a:pt x="127" y="83"/>
                  </a:lnTo>
                  <a:lnTo>
                    <a:pt x="136" y="88"/>
                  </a:lnTo>
                  <a:lnTo>
                    <a:pt x="147" y="93"/>
                  </a:lnTo>
                  <a:lnTo>
                    <a:pt x="157" y="97"/>
                  </a:lnTo>
                  <a:lnTo>
                    <a:pt x="166" y="103"/>
                  </a:lnTo>
                  <a:lnTo>
                    <a:pt x="178" y="108"/>
                  </a:lnTo>
                  <a:lnTo>
                    <a:pt x="190" y="115"/>
                  </a:lnTo>
                  <a:lnTo>
                    <a:pt x="202" y="120"/>
                  </a:lnTo>
                  <a:lnTo>
                    <a:pt x="214" y="125"/>
                  </a:lnTo>
                  <a:lnTo>
                    <a:pt x="225" y="132"/>
                  </a:lnTo>
                  <a:lnTo>
                    <a:pt x="240" y="137"/>
                  </a:lnTo>
                  <a:lnTo>
                    <a:pt x="254" y="142"/>
                  </a:lnTo>
                  <a:lnTo>
                    <a:pt x="266" y="149"/>
                  </a:lnTo>
                  <a:lnTo>
                    <a:pt x="284" y="153"/>
                  </a:lnTo>
                  <a:lnTo>
                    <a:pt x="298" y="161"/>
                  </a:lnTo>
                  <a:lnTo>
                    <a:pt x="315" y="168"/>
                  </a:lnTo>
                  <a:lnTo>
                    <a:pt x="329" y="172"/>
                  </a:lnTo>
                  <a:lnTo>
                    <a:pt x="345" y="177"/>
                  </a:lnTo>
                  <a:lnTo>
                    <a:pt x="362" y="182"/>
                  </a:lnTo>
                  <a:lnTo>
                    <a:pt x="379" y="189"/>
                  </a:lnTo>
                  <a:lnTo>
                    <a:pt x="395" y="194"/>
                  </a:lnTo>
                  <a:lnTo>
                    <a:pt x="416" y="199"/>
                  </a:lnTo>
                  <a:lnTo>
                    <a:pt x="435" y="203"/>
                  </a:lnTo>
                  <a:lnTo>
                    <a:pt x="454" y="211"/>
                  </a:lnTo>
                  <a:lnTo>
                    <a:pt x="473" y="215"/>
                  </a:lnTo>
                  <a:lnTo>
                    <a:pt x="492" y="220"/>
                  </a:lnTo>
                  <a:lnTo>
                    <a:pt x="513" y="225"/>
                  </a:lnTo>
                  <a:lnTo>
                    <a:pt x="536" y="230"/>
                  </a:lnTo>
                  <a:lnTo>
                    <a:pt x="557" y="236"/>
                  </a:lnTo>
                  <a:lnTo>
                    <a:pt x="578" y="240"/>
                  </a:lnTo>
                  <a:lnTo>
                    <a:pt x="600" y="245"/>
                  </a:lnTo>
                  <a:lnTo>
                    <a:pt x="623" y="250"/>
                  </a:lnTo>
                  <a:lnTo>
                    <a:pt x="645" y="255"/>
                  </a:lnTo>
                  <a:lnTo>
                    <a:pt x="670" y="257"/>
                  </a:lnTo>
                  <a:lnTo>
                    <a:pt x="694" y="262"/>
                  </a:lnTo>
                  <a:lnTo>
                    <a:pt x="717" y="264"/>
                  </a:lnTo>
                  <a:lnTo>
                    <a:pt x="741" y="266"/>
                  </a:lnTo>
                  <a:lnTo>
                    <a:pt x="767" y="271"/>
                  </a:lnTo>
                  <a:lnTo>
                    <a:pt x="791" y="274"/>
                  </a:lnTo>
                  <a:lnTo>
                    <a:pt x="821" y="276"/>
                  </a:lnTo>
                  <a:lnTo>
                    <a:pt x="844" y="278"/>
                  </a:lnTo>
                  <a:lnTo>
                    <a:pt x="873" y="281"/>
                  </a:lnTo>
                  <a:lnTo>
                    <a:pt x="899" y="281"/>
                  </a:lnTo>
                  <a:lnTo>
                    <a:pt x="926" y="283"/>
                  </a:lnTo>
                  <a:lnTo>
                    <a:pt x="955" y="283"/>
                  </a:lnTo>
                  <a:lnTo>
                    <a:pt x="984" y="286"/>
                  </a:lnTo>
                  <a:lnTo>
                    <a:pt x="1012" y="286"/>
                  </a:lnTo>
                  <a:lnTo>
                    <a:pt x="1043" y="286"/>
                  </a:lnTo>
                  <a:lnTo>
                    <a:pt x="1043" y="286"/>
                  </a:lnTo>
                  <a:lnTo>
                    <a:pt x="1045" y="286"/>
                  </a:lnTo>
                  <a:lnTo>
                    <a:pt x="1050" y="286"/>
                  </a:lnTo>
                  <a:lnTo>
                    <a:pt x="1058" y="286"/>
                  </a:lnTo>
                  <a:lnTo>
                    <a:pt x="1066" y="286"/>
                  </a:lnTo>
                  <a:lnTo>
                    <a:pt x="1077" y="286"/>
                  </a:lnTo>
                  <a:lnTo>
                    <a:pt x="1082" y="286"/>
                  </a:lnTo>
                  <a:lnTo>
                    <a:pt x="1087" y="286"/>
                  </a:lnTo>
                  <a:lnTo>
                    <a:pt x="1094" y="286"/>
                  </a:lnTo>
                  <a:lnTo>
                    <a:pt x="1101" y="286"/>
                  </a:lnTo>
                  <a:lnTo>
                    <a:pt x="1108" y="283"/>
                  </a:lnTo>
                  <a:lnTo>
                    <a:pt x="1115" y="283"/>
                  </a:lnTo>
                  <a:lnTo>
                    <a:pt x="1123" y="283"/>
                  </a:lnTo>
                  <a:lnTo>
                    <a:pt x="1130" y="283"/>
                  </a:lnTo>
                  <a:lnTo>
                    <a:pt x="1137" y="281"/>
                  </a:lnTo>
                  <a:lnTo>
                    <a:pt x="1146" y="281"/>
                  </a:lnTo>
                  <a:lnTo>
                    <a:pt x="1156" y="281"/>
                  </a:lnTo>
                  <a:lnTo>
                    <a:pt x="1163" y="281"/>
                  </a:lnTo>
                  <a:lnTo>
                    <a:pt x="1172" y="281"/>
                  </a:lnTo>
                  <a:lnTo>
                    <a:pt x="1182" y="281"/>
                  </a:lnTo>
                  <a:lnTo>
                    <a:pt x="1193" y="281"/>
                  </a:lnTo>
                  <a:lnTo>
                    <a:pt x="1202" y="281"/>
                  </a:lnTo>
                  <a:lnTo>
                    <a:pt x="1212" y="278"/>
                  </a:lnTo>
                  <a:lnTo>
                    <a:pt x="1221" y="278"/>
                  </a:lnTo>
                  <a:lnTo>
                    <a:pt x="1233" y="278"/>
                  </a:lnTo>
                  <a:lnTo>
                    <a:pt x="1243" y="278"/>
                  </a:lnTo>
                  <a:lnTo>
                    <a:pt x="1252" y="276"/>
                  </a:lnTo>
                  <a:lnTo>
                    <a:pt x="1262" y="274"/>
                  </a:lnTo>
                  <a:lnTo>
                    <a:pt x="1271" y="274"/>
                  </a:lnTo>
                  <a:lnTo>
                    <a:pt x="1283" y="271"/>
                  </a:lnTo>
                  <a:lnTo>
                    <a:pt x="1290" y="271"/>
                  </a:lnTo>
                  <a:lnTo>
                    <a:pt x="1302" y="269"/>
                  </a:lnTo>
                  <a:lnTo>
                    <a:pt x="1311" y="269"/>
                  </a:lnTo>
                  <a:lnTo>
                    <a:pt x="1325" y="266"/>
                  </a:lnTo>
                  <a:lnTo>
                    <a:pt x="1334" y="264"/>
                  </a:lnTo>
                  <a:lnTo>
                    <a:pt x="1346" y="264"/>
                  </a:lnTo>
                  <a:lnTo>
                    <a:pt x="1355" y="262"/>
                  </a:lnTo>
                  <a:lnTo>
                    <a:pt x="1367" y="262"/>
                  </a:lnTo>
                  <a:lnTo>
                    <a:pt x="1377" y="259"/>
                  </a:lnTo>
                  <a:lnTo>
                    <a:pt x="1386" y="257"/>
                  </a:lnTo>
                  <a:lnTo>
                    <a:pt x="1396" y="255"/>
                  </a:lnTo>
                  <a:lnTo>
                    <a:pt x="1408" y="255"/>
                  </a:lnTo>
                  <a:lnTo>
                    <a:pt x="1417" y="250"/>
                  </a:lnTo>
                  <a:lnTo>
                    <a:pt x="1427" y="247"/>
                  </a:lnTo>
                  <a:lnTo>
                    <a:pt x="1436" y="245"/>
                  </a:lnTo>
                  <a:lnTo>
                    <a:pt x="1446" y="243"/>
                  </a:lnTo>
                  <a:lnTo>
                    <a:pt x="1454" y="240"/>
                  </a:lnTo>
                  <a:lnTo>
                    <a:pt x="1464" y="238"/>
                  </a:lnTo>
                  <a:lnTo>
                    <a:pt x="1473" y="236"/>
                  </a:lnTo>
                  <a:lnTo>
                    <a:pt x="1483" y="233"/>
                  </a:lnTo>
                  <a:lnTo>
                    <a:pt x="1490" y="227"/>
                  </a:lnTo>
                  <a:lnTo>
                    <a:pt x="1497" y="225"/>
                  </a:lnTo>
                  <a:lnTo>
                    <a:pt x="1506" y="222"/>
                  </a:lnTo>
                  <a:lnTo>
                    <a:pt x="1513" y="218"/>
                  </a:lnTo>
                  <a:lnTo>
                    <a:pt x="1523" y="215"/>
                  </a:lnTo>
                  <a:lnTo>
                    <a:pt x="1530" y="211"/>
                  </a:lnTo>
                  <a:lnTo>
                    <a:pt x="1535" y="208"/>
                  </a:lnTo>
                  <a:lnTo>
                    <a:pt x="1542" y="206"/>
                  </a:lnTo>
                  <a:lnTo>
                    <a:pt x="1584" y="165"/>
                  </a:lnTo>
                  <a:lnTo>
                    <a:pt x="1612" y="187"/>
                  </a:lnTo>
                  <a:lnTo>
                    <a:pt x="1610" y="187"/>
                  </a:lnTo>
                  <a:lnTo>
                    <a:pt x="1610" y="194"/>
                  </a:lnTo>
                  <a:lnTo>
                    <a:pt x="1607" y="196"/>
                  </a:lnTo>
                  <a:lnTo>
                    <a:pt x="1607" y="201"/>
                  </a:lnTo>
                  <a:lnTo>
                    <a:pt x="1603" y="206"/>
                  </a:lnTo>
                  <a:lnTo>
                    <a:pt x="1600" y="211"/>
                  </a:lnTo>
                  <a:lnTo>
                    <a:pt x="1595" y="218"/>
                  </a:lnTo>
                  <a:lnTo>
                    <a:pt x="1593" y="222"/>
                  </a:lnTo>
                  <a:lnTo>
                    <a:pt x="1586" y="230"/>
                  </a:lnTo>
                  <a:lnTo>
                    <a:pt x="1578" y="238"/>
                  </a:lnTo>
                  <a:lnTo>
                    <a:pt x="1568" y="245"/>
                  </a:lnTo>
                  <a:lnTo>
                    <a:pt x="1561" y="255"/>
                  </a:lnTo>
                  <a:lnTo>
                    <a:pt x="1554" y="257"/>
                  </a:lnTo>
                  <a:lnTo>
                    <a:pt x="1549" y="262"/>
                  </a:lnTo>
                  <a:lnTo>
                    <a:pt x="1542" y="264"/>
                  </a:lnTo>
                  <a:lnTo>
                    <a:pt x="1537" y="269"/>
                  </a:lnTo>
                  <a:lnTo>
                    <a:pt x="1530" y="271"/>
                  </a:lnTo>
                  <a:lnTo>
                    <a:pt x="1523" y="276"/>
                  </a:lnTo>
                  <a:lnTo>
                    <a:pt x="1513" y="278"/>
                  </a:lnTo>
                  <a:lnTo>
                    <a:pt x="1506" y="283"/>
                  </a:lnTo>
                  <a:lnTo>
                    <a:pt x="1497" y="286"/>
                  </a:lnTo>
                  <a:lnTo>
                    <a:pt x="1490" y="290"/>
                  </a:lnTo>
                  <a:lnTo>
                    <a:pt x="1480" y="293"/>
                  </a:lnTo>
                  <a:lnTo>
                    <a:pt x="1471" y="297"/>
                  </a:lnTo>
                  <a:lnTo>
                    <a:pt x="1459" y="300"/>
                  </a:lnTo>
                  <a:lnTo>
                    <a:pt x="1446" y="305"/>
                  </a:lnTo>
                  <a:lnTo>
                    <a:pt x="1434" y="307"/>
                  </a:lnTo>
                  <a:lnTo>
                    <a:pt x="1422" y="309"/>
                  </a:lnTo>
                  <a:lnTo>
                    <a:pt x="1410" y="314"/>
                  </a:lnTo>
                  <a:lnTo>
                    <a:pt x="1396" y="316"/>
                  </a:lnTo>
                  <a:lnTo>
                    <a:pt x="1384" y="319"/>
                  </a:lnTo>
                  <a:lnTo>
                    <a:pt x="1370" y="324"/>
                  </a:lnTo>
                  <a:lnTo>
                    <a:pt x="1353" y="324"/>
                  </a:lnTo>
                  <a:lnTo>
                    <a:pt x="1339" y="326"/>
                  </a:lnTo>
                  <a:lnTo>
                    <a:pt x="1322" y="328"/>
                  </a:lnTo>
                  <a:lnTo>
                    <a:pt x="1304" y="331"/>
                  </a:lnTo>
                  <a:lnTo>
                    <a:pt x="1285" y="333"/>
                  </a:lnTo>
                  <a:lnTo>
                    <a:pt x="1266" y="336"/>
                  </a:lnTo>
                  <a:lnTo>
                    <a:pt x="1250" y="338"/>
                  </a:lnTo>
                  <a:lnTo>
                    <a:pt x="1231" y="340"/>
                  </a:lnTo>
                  <a:lnTo>
                    <a:pt x="1209" y="340"/>
                  </a:lnTo>
                  <a:lnTo>
                    <a:pt x="1188" y="340"/>
                  </a:lnTo>
                  <a:lnTo>
                    <a:pt x="1165" y="340"/>
                  </a:lnTo>
                  <a:lnTo>
                    <a:pt x="1144" y="343"/>
                  </a:lnTo>
                  <a:lnTo>
                    <a:pt x="1120" y="343"/>
                  </a:lnTo>
                  <a:lnTo>
                    <a:pt x="1096" y="343"/>
                  </a:lnTo>
                  <a:lnTo>
                    <a:pt x="1073" y="343"/>
                  </a:lnTo>
                  <a:lnTo>
                    <a:pt x="1045" y="343"/>
                  </a:lnTo>
                  <a:lnTo>
                    <a:pt x="1043" y="343"/>
                  </a:lnTo>
                  <a:lnTo>
                    <a:pt x="1036" y="343"/>
                  </a:lnTo>
                  <a:lnTo>
                    <a:pt x="1031" y="340"/>
                  </a:lnTo>
                  <a:lnTo>
                    <a:pt x="1026" y="340"/>
                  </a:lnTo>
                  <a:lnTo>
                    <a:pt x="1017" y="340"/>
                  </a:lnTo>
                  <a:lnTo>
                    <a:pt x="1012" y="340"/>
                  </a:lnTo>
                  <a:lnTo>
                    <a:pt x="1003" y="340"/>
                  </a:lnTo>
                  <a:lnTo>
                    <a:pt x="993" y="340"/>
                  </a:lnTo>
                  <a:lnTo>
                    <a:pt x="984" y="340"/>
                  </a:lnTo>
                  <a:lnTo>
                    <a:pt x="974" y="340"/>
                  </a:lnTo>
                  <a:lnTo>
                    <a:pt x="960" y="338"/>
                  </a:lnTo>
                  <a:lnTo>
                    <a:pt x="948" y="338"/>
                  </a:lnTo>
                  <a:lnTo>
                    <a:pt x="934" y="336"/>
                  </a:lnTo>
                  <a:lnTo>
                    <a:pt x="921" y="336"/>
                  </a:lnTo>
                  <a:lnTo>
                    <a:pt x="906" y="333"/>
                  </a:lnTo>
                  <a:lnTo>
                    <a:pt x="890" y="333"/>
                  </a:lnTo>
                  <a:lnTo>
                    <a:pt x="873" y="331"/>
                  </a:lnTo>
                  <a:lnTo>
                    <a:pt x="859" y="331"/>
                  </a:lnTo>
                  <a:lnTo>
                    <a:pt x="840" y="328"/>
                  </a:lnTo>
                  <a:lnTo>
                    <a:pt x="823" y="326"/>
                  </a:lnTo>
                  <a:lnTo>
                    <a:pt x="806" y="324"/>
                  </a:lnTo>
                  <a:lnTo>
                    <a:pt x="786" y="324"/>
                  </a:lnTo>
                  <a:lnTo>
                    <a:pt x="767" y="321"/>
                  </a:lnTo>
                  <a:lnTo>
                    <a:pt x="748" y="319"/>
                  </a:lnTo>
                  <a:lnTo>
                    <a:pt x="729" y="316"/>
                  </a:lnTo>
                  <a:lnTo>
                    <a:pt x="710" y="314"/>
                  </a:lnTo>
                  <a:lnTo>
                    <a:pt x="689" y="312"/>
                  </a:lnTo>
                  <a:lnTo>
                    <a:pt x="667" y="307"/>
                  </a:lnTo>
                  <a:lnTo>
                    <a:pt x="647" y="305"/>
                  </a:lnTo>
                  <a:lnTo>
                    <a:pt x="626" y="302"/>
                  </a:lnTo>
                  <a:lnTo>
                    <a:pt x="604" y="297"/>
                  </a:lnTo>
                  <a:lnTo>
                    <a:pt x="583" y="295"/>
                  </a:lnTo>
                  <a:lnTo>
                    <a:pt x="562" y="290"/>
                  </a:lnTo>
                  <a:lnTo>
                    <a:pt x="540" y="286"/>
                  </a:lnTo>
                  <a:lnTo>
                    <a:pt x="518" y="281"/>
                  </a:lnTo>
                  <a:lnTo>
                    <a:pt x="496" y="276"/>
                  </a:lnTo>
                  <a:lnTo>
                    <a:pt x="473" y="271"/>
                  </a:lnTo>
                  <a:lnTo>
                    <a:pt x="454" y="266"/>
                  </a:lnTo>
                  <a:lnTo>
                    <a:pt x="430" y="262"/>
                  </a:lnTo>
                  <a:lnTo>
                    <a:pt x="408" y="255"/>
                  </a:lnTo>
                  <a:lnTo>
                    <a:pt x="386" y="250"/>
                  </a:lnTo>
                  <a:lnTo>
                    <a:pt x="364" y="245"/>
                  </a:lnTo>
                  <a:lnTo>
                    <a:pt x="343" y="238"/>
                  </a:lnTo>
                  <a:lnTo>
                    <a:pt x="322" y="230"/>
                  </a:lnTo>
                  <a:lnTo>
                    <a:pt x="300" y="222"/>
                  </a:lnTo>
                  <a:lnTo>
                    <a:pt x="281" y="218"/>
                  </a:lnTo>
                  <a:lnTo>
                    <a:pt x="256" y="208"/>
                  </a:lnTo>
                  <a:lnTo>
                    <a:pt x="237" y="201"/>
                  </a:lnTo>
                  <a:lnTo>
                    <a:pt x="218" y="191"/>
                  </a:lnTo>
                  <a:lnTo>
                    <a:pt x="199" y="184"/>
                  </a:lnTo>
                  <a:lnTo>
                    <a:pt x="180" y="175"/>
                  </a:lnTo>
                  <a:lnTo>
                    <a:pt x="161" y="168"/>
                  </a:lnTo>
                  <a:lnTo>
                    <a:pt x="142" y="158"/>
                  </a:lnTo>
                  <a:lnTo>
                    <a:pt x="124" y="149"/>
                  </a:lnTo>
                  <a:lnTo>
                    <a:pt x="105" y="139"/>
                  </a:lnTo>
                  <a:lnTo>
                    <a:pt x="89" y="127"/>
                  </a:lnTo>
                  <a:lnTo>
                    <a:pt x="72" y="118"/>
                  </a:lnTo>
                  <a:lnTo>
                    <a:pt x="58" y="108"/>
                  </a:lnTo>
                  <a:lnTo>
                    <a:pt x="41" y="95"/>
                  </a:lnTo>
                  <a:lnTo>
                    <a:pt x="27" y="83"/>
                  </a:lnTo>
                  <a:lnTo>
                    <a:pt x="13" y="71"/>
                  </a:lnTo>
                  <a:lnTo>
                    <a:pt x="0" y="59"/>
                  </a:lnTo>
                  <a:lnTo>
                    <a:pt x="0" y="36"/>
                  </a:lnTo>
                  <a:lnTo>
                    <a:pt x="27" y="0"/>
                  </a:lnTo>
                  <a:lnTo>
                    <a:pt x="56" y="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63" name="Freeform 43"/>
            <p:cNvSpPr>
              <a:spLocks/>
            </p:cNvSpPr>
            <p:nvPr/>
          </p:nvSpPr>
          <p:spPr bwMode="auto">
            <a:xfrm>
              <a:off x="637" y="976"/>
              <a:ext cx="489" cy="449"/>
            </a:xfrm>
            <a:custGeom>
              <a:avLst/>
              <a:gdLst/>
              <a:ahLst/>
              <a:cxnLst>
                <a:cxn ang="0">
                  <a:pos x="266" y="5"/>
                </a:cxn>
                <a:cxn ang="0">
                  <a:pos x="254" y="3"/>
                </a:cxn>
                <a:cxn ang="0">
                  <a:pos x="240" y="0"/>
                </a:cxn>
                <a:cxn ang="0">
                  <a:pos x="225" y="0"/>
                </a:cxn>
                <a:cxn ang="0">
                  <a:pos x="206" y="0"/>
                </a:cxn>
                <a:cxn ang="0">
                  <a:pos x="183" y="3"/>
                </a:cxn>
                <a:cxn ang="0">
                  <a:pos x="171" y="3"/>
                </a:cxn>
                <a:cxn ang="0">
                  <a:pos x="158" y="5"/>
                </a:cxn>
                <a:cxn ang="0">
                  <a:pos x="146" y="8"/>
                </a:cxn>
                <a:cxn ang="0">
                  <a:pos x="136" y="12"/>
                </a:cxn>
                <a:cxn ang="0">
                  <a:pos x="122" y="15"/>
                </a:cxn>
                <a:cxn ang="0">
                  <a:pos x="110" y="19"/>
                </a:cxn>
                <a:cxn ang="0">
                  <a:pos x="98" y="22"/>
                </a:cxn>
                <a:cxn ang="0">
                  <a:pos x="86" y="29"/>
                </a:cxn>
                <a:cxn ang="0">
                  <a:pos x="65" y="43"/>
                </a:cxn>
                <a:cxn ang="0">
                  <a:pos x="43" y="65"/>
                </a:cxn>
                <a:cxn ang="0">
                  <a:pos x="33" y="74"/>
                </a:cxn>
                <a:cxn ang="0">
                  <a:pos x="26" y="87"/>
                </a:cxn>
                <a:cxn ang="0">
                  <a:pos x="19" y="102"/>
                </a:cxn>
                <a:cxn ang="0">
                  <a:pos x="11" y="116"/>
                </a:cxn>
                <a:cxn ang="0">
                  <a:pos x="7" y="132"/>
                </a:cxn>
                <a:cxn ang="0">
                  <a:pos x="2" y="152"/>
                </a:cxn>
                <a:cxn ang="0">
                  <a:pos x="0" y="168"/>
                </a:cxn>
                <a:cxn ang="0">
                  <a:pos x="0" y="192"/>
                </a:cxn>
                <a:cxn ang="0">
                  <a:pos x="305" y="411"/>
                </a:cxn>
                <a:cxn ang="0">
                  <a:pos x="53" y="175"/>
                </a:cxn>
                <a:cxn ang="0">
                  <a:pos x="55" y="161"/>
                </a:cxn>
                <a:cxn ang="0">
                  <a:pos x="62" y="147"/>
                </a:cxn>
                <a:cxn ang="0">
                  <a:pos x="67" y="135"/>
                </a:cxn>
                <a:cxn ang="0">
                  <a:pos x="72" y="123"/>
                </a:cxn>
                <a:cxn ang="0">
                  <a:pos x="79" y="111"/>
                </a:cxn>
                <a:cxn ang="0">
                  <a:pos x="91" y="97"/>
                </a:cxn>
                <a:cxn ang="0">
                  <a:pos x="103" y="85"/>
                </a:cxn>
                <a:cxn ang="0">
                  <a:pos x="115" y="72"/>
                </a:cxn>
                <a:cxn ang="0">
                  <a:pos x="131" y="62"/>
                </a:cxn>
                <a:cxn ang="0">
                  <a:pos x="150" y="55"/>
                </a:cxn>
                <a:cxn ang="0">
                  <a:pos x="165" y="48"/>
                </a:cxn>
                <a:cxn ang="0">
                  <a:pos x="178" y="48"/>
                </a:cxn>
                <a:cxn ang="0">
                  <a:pos x="190" y="48"/>
                </a:cxn>
                <a:cxn ang="0">
                  <a:pos x="204" y="46"/>
                </a:cxn>
                <a:cxn ang="0">
                  <a:pos x="216" y="48"/>
                </a:cxn>
                <a:cxn ang="0">
                  <a:pos x="230" y="48"/>
                </a:cxn>
                <a:cxn ang="0">
                  <a:pos x="446" y="243"/>
                </a:cxn>
              </a:cxnLst>
              <a:rect l="0" t="0" r="r" b="b"/>
              <a:pathLst>
                <a:path w="489" h="449">
                  <a:moveTo>
                    <a:pt x="489" y="215"/>
                  </a:moveTo>
                  <a:lnTo>
                    <a:pt x="266" y="5"/>
                  </a:lnTo>
                  <a:lnTo>
                    <a:pt x="263" y="5"/>
                  </a:lnTo>
                  <a:lnTo>
                    <a:pt x="254" y="3"/>
                  </a:lnTo>
                  <a:lnTo>
                    <a:pt x="247" y="3"/>
                  </a:lnTo>
                  <a:lnTo>
                    <a:pt x="240" y="0"/>
                  </a:lnTo>
                  <a:lnTo>
                    <a:pt x="232" y="0"/>
                  </a:lnTo>
                  <a:lnTo>
                    <a:pt x="225" y="0"/>
                  </a:lnTo>
                  <a:lnTo>
                    <a:pt x="216" y="0"/>
                  </a:lnTo>
                  <a:lnTo>
                    <a:pt x="206" y="0"/>
                  </a:lnTo>
                  <a:lnTo>
                    <a:pt x="194" y="0"/>
                  </a:lnTo>
                  <a:lnTo>
                    <a:pt x="183" y="3"/>
                  </a:lnTo>
                  <a:lnTo>
                    <a:pt x="178" y="3"/>
                  </a:lnTo>
                  <a:lnTo>
                    <a:pt x="171" y="3"/>
                  </a:lnTo>
                  <a:lnTo>
                    <a:pt x="162" y="5"/>
                  </a:lnTo>
                  <a:lnTo>
                    <a:pt x="158" y="5"/>
                  </a:lnTo>
                  <a:lnTo>
                    <a:pt x="153" y="5"/>
                  </a:lnTo>
                  <a:lnTo>
                    <a:pt x="146" y="8"/>
                  </a:lnTo>
                  <a:lnTo>
                    <a:pt x="141" y="8"/>
                  </a:lnTo>
                  <a:lnTo>
                    <a:pt x="136" y="12"/>
                  </a:lnTo>
                  <a:lnTo>
                    <a:pt x="129" y="12"/>
                  </a:lnTo>
                  <a:lnTo>
                    <a:pt x="122" y="15"/>
                  </a:lnTo>
                  <a:lnTo>
                    <a:pt x="117" y="15"/>
                  </a:lnTo>
                  <a:lnTo>
                    <a:pt x="110" y="19"/>
                  </a:lnTo>
                  <a:lnTo>
                    <a:pt x="103" y="19"/>
                  </a:lnTo>
                  <a:lnTo>
                    <a:pt x="98" y="22"/>
                  </a:lnTo>
                  <a:lnTo>
                    <a:pt x="91" y="27"/>
                  </a:lnTo>
                  <a:lnTo>
                    <a:pt x="86" y="29"/>
                  </a:lnTo>
                  <a:lnTo>
                    <a:pt x="74" y="36"/>
                  </a:lnTo>
                  <a:lnTo>
                    <a:pt x="65" y="43"/>
                  </a:lnTo>
                  <a:lnTo>
                    <a:pt x="53" y="53"/>
                  </a:lnTo>
                  <a:lnTo>
                    <a:pt x="43" y="65"/>
                  </a:lnTo>
                  <a:lnTo>
                    <a:pt x="39" y="67"/>
                  </a:lnTo>
                  <a:lnTo>
                    <a:pt x="33" y="74"/>
                  </a:lnTo>
                  <a:lnTo>
                    <a:pt x="28" y="82"/>
                  </a:lnTo>
                  <a:lnTo>
                    <a:pt x="26" y="87"/>
                  </a:lnTo>
                  <a:lnTo>
                    <a:pt x="21" y="94"/>
                  </a:lnTo>
                  <a:lnTo>
                    <a:pt x="19" y="102"/>
                  </a:lnTo>
                  <a:lnTo>
                    <a:pt x="14" y="109"/>
                  </a:lnTo>
                  <a:lnTo>
                    <a:pt x="11" y="116"/>
                  </a:lnTo>
                  <a:lnTo>
                    <a:pt x="9" y="125"/>
                  </a:lnTo>
                  <a:lnTo>
                    <a:pt x="7" y="132"/>
                  </a:lnTo>
                  <a:lnTo>
                    <a:pt x="4" y="142"/>
                  </a:lnTo>
                  <a:lnTo>
                    <a:pt x="2" y="152"/>
                  </a:lnTo>
                  <a:lnTo>
                    <a:pt x="0" y="159"/>
                  </a:lnTo>
                  <a:lnTo>
                    <a:pt x="0" y="168"/>
                  </a:lnTo>
                  <a:lnTo>
                    <a:pt x="0" y="180"/>
                  </a:lnTo>
                  <a:lnTo>
                    <a:pt x="0" y="192"/>
                  </a:lnTo>
                  <a:lnTo>
                    <a:pt x="280" y="449"/>
                  </a:lnTo>
                  <a:lnTo>
                    <a:pt x="305" y="411"/>
                  </a:lnTo>
                  <a:lnTo>
                    <a:pt x="53" y="178"/>
                  </a:lnTo>
                  <a:lnTo>
                    <a:pt x="53" y="175"/>
                  </a:lnTo>
                  <a:lnTo>
                    <a:pt x="55" y="168"/>
                  </a:lnTo>
                  <a:lnTo>
                    <a:pt x="55" y="161"/>
                  </a:lnTo>
                  <a:lnTo>
                    <a:pt x="60" y="152"/>
                  </a:lnTo>
                  <a:lnTo>
                    <a:pt x="62" y="147"/>
                  </a:lnTo>
                  <a:lnTo>
                    <a:pt x="62" y="142"/>
                  </a:lnTo>
                  <a:lnTo>
                    <a:pt x="67" y="135"/>
                  </a:lnTo>
                  <a:lnTo>
                    <a:pt x="70" y="130"/>
                  </a:lnTo>
                  <a:lnTo>
                    <a:pt x="72" y="123"/>
                  </a:lnTo>
                  <a:lnTo>
                    <a:pt x="77" y="116"/>
                  </a:lnTo>
                  <a:lnTo>
                    <a:pt x="79" y="111"/>
                  </a:lnTo>
                  <a:lnTo>
                    <a:pt x="86" y="104"/>
                  </a:lnTo>
                  <a:lnTo>
                    <a:pt x="91" y="97"/>
                  </a:lnTo>
                  <a:lnTo>
                    <a:pt x="96" y="92"/>
                  </a:lnTo>
                  <a:lnTo>
                    <a:pt x="103" y="85"/>
                  </a:lnTo>
                  <a:lnTo>
                    <a:pt x="110" y="78"/>
                  </a:lnTo>
                  <a:lnTo>
                    <a:pt x="115" y="72"/>
                  </a:lnTo>
                  <a:lnTo>
                    <a:pt x="124" y="67"/>
                  </a:lnTo>
                  <a:lnTo>
                    <a:pt x="131" y="62"/>
                  </a:lnTo>
                  <a:lnTo>
                    <a:pt x="141" y="57"/>
                  </a:lnTo>
                  <a:lnTo>
                    <a:pt x="150" y="55"/>
                  </a:lnTo>
                  <a:lnTo>
                    <a:pt x="160" y="50"/>
                  </a:lnTo>
                  <a:lnTo>
                    <a:pt x="165" y="48"/>
                  </a:lnTo>
                  <a:lnTo>
                    <a:pt x="173" y="48"/>
                  </a:lnTo>
                  <a:lnTo>
                    <a:pt x="178" y="48"/>
                  </a:lnTo>
                  <a:lnTo>
                    <a:pt x="185" y="48"/>
                  </a:lnTo>
                  <a:lnTo>
                    <a:pt x="190" y="48"/>
                  </a:lnTo>
                  <a:lnTo>
                    <a:pt x="197" y="46"/>
                  </a:lnTo>
                  <a:lnTo>
                    <a:pt x="204" y="46"/>
                  </a:lnTo>
                  <a:lnTo>
                    <a:pt x="209" y="48"/>
                  </a:lnTo>
                  <a:lnTo>
                    <a:pt x="216" y="48"/>
                  </a:lnTo>
                  <a:lnTo>
                    <a:pt x="223" y="48"/>
                  </a:lnTo>
                  <a:lnTo>
                    <a:pt x="230" y="48"/>
                  </a:lnTo>
                  <a:lnTo>
                    <a:pt x="240" y="50"/>
                  </a:lnTo>
                  <a:lnTo>
                    <a:pt x="446" y="243"/>
                  </a:lnTo>
                  <a:lnTo>
                    <a:pt x="489" y="2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64" name="Freeform 44"/>
            <p:cNvSpPr>
              <a:spLocks/>
            </p:cNvSpPr>
            <p:nvPr/>
          </p:nvSpPr>
          <p:spPr bwMode="auto">
            <a:xfrm>
              <a:off x="688" y="1026"/>
              <a:ext cx="243" cy="196"/>
            </a:xfrm>
            <a:custGeom>
              <a:avLst/>
              <a:gdLst/>
              <a:ahLst/>
              <a:cxnLst>
                <a:cxn ang="0">
                  <a:pos x="2" y="155"/>
                </a:cxn>
                <a:cxn ang="0">
                  <a:pos x="11" y="155"/>
                </a:cxn>
                <a:cxn ang="0">
                  <a:pos x="21" y="155"/>
                </a:cxn>
                <a:cxn ang="0">
                  <a:pos x="35" y="152"/>
                </a:cxn>
                <a:cxn ang="0">
                  <a:pos x="50" y="152"/>
                </a:cxn>
                <a:cxn ang="0">
                  <a:pos x="69" y="147"/>
                </a:cxn>
                <a:cxn ang="0">
                  <a:pos x="85" y="144"/>
                </a:cxn>
                <a:cxn ang="0">
                  <a:pos x="102" y="137"/>
                </a:cxn>
                <a:cxn ang="0">
                  <a:pos x="122" y="128"/>
                </a:cxn>
                <a:cxn ang="0">
                  <a:pos x="139" y="118"/>
                </a:cxn>
                <a:cxn ang="0">
                  <a:pos x="153" y="104"/>
                </a:cxn>
                <a:cxn ang="0">
                  <a:pos x="165" y="87"/>
                </a:cxn>
                <a:cxn ang="0">
                  <a:pos x="177" y="66"/>
                </a:cxn>
                <a:cxn ang="0">
                  <a:pos x="181" y="49"/>
                </a:cxn>
                <a:cxn ang="0">
                  <a:pos x="184" y="35"/>
                </a:cxn>
                <a:cxn ang="0">
                  <a:pos x="186" y="22"/>
                </a:cxn>
                <a:cxn ang="0">
                  <a:pos x="186" y="7"/>
                </a:cxn>
                <a:cxn ang="0">
                  <a:pos x="243" y="5"/>
                </a:cxn>
                <a:cxn ang="0">
                  <a:pos x="241" y="15"/>
                </a:cxn>
                <a:cxn ang="0">
                  <a:pos x="241" y="24"/>
                </a:cxn>
                <a:cxn ang="0">
                  <a:pos x="238" y="42"/>
                </a:cxn>
                <a:cxn ang="0">
                  <a:pos x="234" y="56"/>
                </a:cxn>
                <a:cxn ang="0">
                  <a:pos x="229" y="75"/>
                </a:cxn>
                <a:cxn ang="0">
                  <a:pos x="222" y="92"/>
                </a:cxn>
                <a:cxn ang="0">
                  <a:pos x="215" y="111"/>
                </a:cxn>
                <a:cxn ang="0">
                  <a:pos x="203" y="130"/>
                </a:cxn>
                <a:cxn ang="0">
                  <a:pos x="189" y="147"/>
                </a:cxn>
                <a:cxn ang="0">
                  <a:pos x="172" y="165"/>
                </a:cxn>
                <a:cxn ang="0">
                  <a:pos x="153" y="179"/>
                </a:cxn>
                <a:cxn ang="0">
                  <a:pos x="141" y="181"/>
                </a:cxn>
                <a:cxn ang="0">
                  <a:pos x="132" y="188"/>
                </a:cxn>
                <a:cxn ang="0">
                  <a:pos x="117" y="191"/>
                </a:cxn>
                <a:cxn ang="0">
                  <a:pos x="102" y="193"/>
                </a:cxn>
                <a:cxn ang="0">
                  <a:pos x="88" y="196"/>
                </a:cxn>
                <a:cxn ang="0">
                  <a:pos x="71" y="196"/>
                </a:cxn>
                <a:cxn ang="0">
                  <a:pos x="54" y="196"/>
                </a:cxn>
                <a:cxn ang="0">
                  <a:pos x="38" y="193"/>
                </a:cxn>
              </a:cxnLst>
              <a:rect l="0" t="0" r="r" b="b"/>
              <a:pathLst>
                <a:path w="243" h="196">
                  <a:moveTo>
                    <a:pt x="0" y="155"/>
                  </a:moveTo>
                  <a:lnTo>
                    <a:pt x="2" y="155"/>
                  </a:lnTo>
                  <a:lnTo>
                    <a:pt x="7" y="155"/>
                  </a:lnTo>
                  <a:lnTo>
                    <a:pt x="11" y="155"/>
                  </a:lnTo>
                  <a:lnTo>
                    <a:pt x="16" y="155"/>
                  </a:lnTo>
                  <a:lnTo>
                    <a:pt x="21" y="155"/>
                  </a:lnTo>
                  <a:lnTo>
                    <a:pt x="28" y="155"/>
                  </a:lnTo>
                  <a:lnTo>
                    <a:pt x="35" y="152"/>
                  </a:lnTo>
                  <a:lnTo>
                    <a:pt x="42" y="152"/>
                  </a:lnTo>
                  <a:lnTo>
                    <a:pt x="50" y="152"/>
                  </a:lnTo>
                  <a:lnTo>
                    <a:pt x="59" y="149"/>
                  </a:lnTo>
                  <a:lnTo>
                    <a:pt x="69" y="147"/>
                  </a:lnTo>
                  <a:lnTo>
                    <a:pt x="76" y="144"/>
                  </a:lnTo>
                  <a:lnTo>
                    <a:pt x="85" y="144"/>
                  </a:lnTo>
                  <a:lnTo>
                    <a:pt x="95" y="142"/>
                  </a:lnTo>
                  <a:lnTo>
                    <a:pt x="102" y="137"/>
                  </a:lnTo>
                  <a:lnTo>
                    <a:pt x="111" y="132"/>
                  </a:lnTo>
                  <a:lnTo>
                    <a:pt x="122" y="128"/>
                  </a:lnTo>
                  <a:lnTo>
                    <a:pt x="132" y="123"/>
                  </a:lnTo>
                  <a:lnTo>
                    <a:pt x="139" y="118"/>
                  </a:lnTo>
                  <a:lnTo>
                    <a:pt x="146" y="111"/>
                  </a:lnTo>
                  <a:lnTo>
                    <a:pt x="153" y="104"/>
                  </a:lnTo>
                  <a:lnTo>
                    <a:pt x="160" y="97"/>
                  </a:lnTo>
                  <a:lnTo>
                    <a:pt x="165" y="87"/>
                  </a:lnTo>
                  <a:lnTo>
                    <a:pt x="172" y="78"/>
                  </a:lnTo>
                  <a:lnTo>
                    <a:pt x="177" y="66"/>
                  </a:lnTo>
                  <a:lnTo>
                    <a:pt x="181" y="56"/>
                  </a:lnTo>
                  <a:lnTo>
                    <a:pt x="181" y="49"/>
                  </a:lnTo>
                  <a:lnTo>
                    <a:pt x="181" y="42"/>
                  </a:lnTo>
                  <a:lnTo>
                    <a:pt x="184" y="35"/>
                  </a:lnTo>
                  <a:lnTo>
                    <a:pt x="186" y="30"/>
                  </a:lnTo>
                  <a:lnTo>
                    <a:pt x="186" y="22"/>
                  </a:lnTo>
                  <a:lnTo>
                    <a:pt x="186" y="15"/>
                  </a:lnTo>
                  <a:lnTo>
                    <a:pt x="186" y="7"/>
                  </a:lnTo>
                  <a:lnTo>
                    <a:pt x="189" y="0"/>
                  </a:lnTo>
                  <a:lnTo>
                    <a:pt x="243" y="5"/>
                  </a:lnTo>
                  <a:lnTo>
                    <a:pt x="241" y="7"/>
                  </a:lnTo>
                  <a:lnTo>
                    <a:pt x="241" y="15"/>
                  </a:lnTo>
                  <a:lnTo>
                    <a:pt x="241" y="19"/>
                  </a:lnTo>
                  <a:lnTo>
                    <a:pt x="241" y="24"/>
                  </a:lnTo>
                  <a:lnTo>
                    <a:pt x="238" y="32"/>
                  </a:lnTo>
                  <a:lnTo>
                    <a:pt x="238" y="42"/>
                  </a:lnTo>
                  <a:lnTo>
                    <a:pt x="236" y="47"/>
                  </a:lnTo>
                  <a:lnTo>
                    <a:pt x="234" y="56"/>
                  </a:lnTo>
                  <a:lnTo>
                    <a:pt x="231" y="66"/>
                  </a:lnTo>
                  <a:lnTo>
                    <a:pt x="229" y="75"/>
                  </a:lnTo>
                  <a:lnTo>
                    <a:pt x="224" y="82"/>
                  </a:lnTo>
                  <a:lnTo>
                    <a:pt x="222" y="92"/>
                  </a:lnTo>
                  <a:lnTo>
                    <a:pt x="217" y="102"/>
                  </a:lnTo>
                  <a:lnTo>
                    <a:pt x="215" y="111"/>
                  </a:lnTo>
                  <a:lnTo>
                    <a:pt x="208" y="121"/>
                  </a:lnTo>
                  <a:lnTo>
                    <a:pt x="203" y="130"/>
                  </a:lnTo>
                  <a:lnTo>
                    <a:pt x="196" y="137"/>
                  </a:lnTo>
                  <a:lnTo>
                    <a:pt x="189" y="147"/>
                  </a:lnTo>
                  <a:lnTo>
                    <a:pt x="181" y="155"/>
                  </a:lnTo>
                  <a:lnTo>
                    <a:pt x="172" y="165"/>
                  </a:lnTo>
                  <a:lnTo>
                    <a:pt x="162" y="172"/>
                  </a:lnTo>
                  <a:lnTo>
                    <a:pt x="153" y="179"/>
                  </a:lnTo>
                  <a:lnTo>
                    <a:pt x="146" y="179"/>
                  </a:lnTo>
                  <a:lnTo>
                    <a:pt x="141" y="181"/>
                  </a:lnTo>
                  <a:lnTo>
                    <a:pt x="136" y="184"/>
                  </a:lnTo>
                  <a:lnTo>
                    <a:pt x="132" y="188"/>
                  </a:lnTo>
                  <a:lnTo>
                    <a:pt x="122" y="188"/>
                  </a:lnTo>
                  <a:lnTo>
                    <a:pt x="117" y="191"/>
                  </a:lnTo>
                  <a:lnTo>
                    <a:pt x="109" y="191"/>
                  </a:lnTo>
                  <a:lnTo>
                    <a:pt x="102" y="193"/>
                  </a:lnTo>
                  <a:lnTo>
                    <a:pt x="95" y="193"/>
                  </a:lnTo>
                  <a:lnTo>
                    <a:pt x="88" y="196"/>
                  </a:lnTo>
                  <a:lnTo>
                    <a:pt x="78" y="196"/>
                  </a:lnTo>
                  <a:lnTo>
                    <a:pt x="71" y="196"/>
                  </a:lnTo>
                  <a:lnTo>
                    <a:pt x="64" y="196"/>
                  </a:lnTo>
                  <a:lnTo>
                    <a:pt x="54" y="196"/>
                  </a:lnTo>
                  <a:lnTo>
                    <a:pt x="47" y="193"/>
                  </a:lnTo>
                  <a:lnTo>
                    <a:pt x="38" y="193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65" name="Freeform 45"/>
            <p:cNvSpPr>
              <a:spLocks/>
            </p:cNvSpPr>
            <p:nvPr/>
          </p:nvSpPr>
          <p:spPr bwMode="auto">
            <a:xfrm>
              <a:off x="860" y="573"/>
              <a:ext cx="242" cy="361"/>
            </a:xfrm>
            <a:custGeom>
              <a:avLst/>
              <a:gdLst/>
              <a:ahLst/>
              <a:cxnLst>
                <a:cxn ang="0">
                  <a:pos x="0" y="361"/>
                </a:cxn>
                <a:cxn ang="0">
                  <a:pos x="211" y="0"/>
                </a:cxn>
                <a:cxn ang="0">
                  <a:pos x="242" y="5"/>
                </a:cxn>
                <a:cxn ang="0">
                  <a:pos x="45" y="358"/>
                </a:cxn>
                <a:cxn ang="0">
                  <a:pos x="0" y="361"/>
                </a:cxn>
              </a:cxnLst>
              <a:rect l="0" t="0" r="r" b="b"/>
              <a:pathLst>
                <a:path w="242" h="361">
                  <a:moveTo>
                    <a:pt x="0" y="361"/>
                  </a:moveTo>
                  <a:lnTo>
                    <a:pt x="211" y="0"/>
                  </a:lnTo>
                  <a:lnTo>
                    <a:pt x="242" y="5"/>
                  </a:lnTo>
                  <a:lnTo>
                    <a:pt x="45" y="358"/>
                  </a:lnTo>
                  <a:lnTo>
                    <a:pt x="0" y="3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66" name="Freeform 46"/>
            <p:cNvSpPr>
              <a:spLocks/>
            </p:cNvSpPr>
            <p:nvPr/>
          </p:nvSpPr>
          <p:spPr bwMode="auto">
            <a:xfrm>
              <a:off x="738" y="64"/>
              <a:ext cx="1438" cy="962"/>
            </a:xfrm>
            <a:custGeom>
              <a:avLst/>
              <a:gdLst/>
              <a:ahLst/>
              <a:cxnLst>
                <a:cxn ang="0">
                  <a:pos x="360" y="615"/>
                </a:cxn>
                <a:cxn ang="0">
                  <a:pos x="440" y="701"/>
                </a:cxn>
                <a:cxn ang="0">
                  <a:pos x="560" y="651"/>
                </a:cxn>
                <a:cxn ang="0">
                  <a:pos x="626" y="535"/>
                </a:cxn>
                <a:cxn ang="0">
                  <a:pos x="704" y="545"/>
                </a:cxn>
                <a:cxn ang="0">
                  <a:pos x="808" y="595"/>
                </a:cxn>
                <a:cxn ang="0">
                  <a:pos x="925" y="530"/>
                </a:cxn>
                <a:cxn ang="0">
                  <a:pos x="977" y="434"/>
                </a:cxn>
                <a:cxn ang="0">
                  <a:pos x="1043" y="473"/>
                </a:cxn>
                <a:cxn ang="0">
                  <a:pos x="1160" y="561"/>
                </a:cxn>
                <a:cxn ang="0">
                  <a:pos x="1261" y="552"/>
                </a:cxn>
                <a:cxn ang="0">
                  <a:pos x="1347" y="483"/>
                </a:cxn>
                <a:cxn ang="0">
                  <a:pos x="1389" y="367"/>
                </a:cxn>
                <a:cxn ang="0">
                  <a:pos x="1389" y="252"/>
                </a:cxn>
                <a:cxn ang="0">
                  <a:pos x="1321" y="160"/>
                </a:cxn>
                <a:cxn ang="0">
                  <a:pos x="1170" y="160"/>
                </a:cxn>
                <a:cxn ang="0">
                  <a:pos x="1040" y="218"/>
                </a:cxn>
                <a:cxn ang="0">
                  <a:pos x="970" y="189"/>
                </a:cxn>
                <a:cxn ang="0">
                  <a:pos x="890" y="66"/>
                </a:cxn>
                <a:cxn ang="0">
                  <a:pos x="774" y="45"/>
                </a:cxn>
                <a:cxn ang="0">
                  <a:pos x="678" y="71"/>
                </a:cxn>
                <a:cxn ang="0">
                  <a:pos x="572" y="148"/>
                </a:cxn>
                <a:cxn ang="0">
                  <a:pos x="499" y="254"/>
                </a:cxn>
                <a:cxn ang="0">
                  <a:pos x="424" y="177"/>
                </a:cxn>
                <a:cxn ang="0">
                  <a:pos x="313" y="158"/>
                </a:cxn>
                <a:cxn ang="0">
                  <a:pos x="218" y="233"/>
                </a:cxn>
                <a:cxn ang="0">
                  <a:pos x="155" y="318"/>
                </a:cxn>
                <a:cxn ang="0">
                  <a:pos x="120" y="429"/>
                </a:cxn>
                <a:cxn ang="0">
                  <a:pos x="150" y="537"/>
                </a:cxn>
                <a:cxn ang="0">
                  <a:pos x="122" y="571"/>
                </a:cxn>
                <a:cxn ang="0">
                  <a:pos x="77" y="458"/>
                </a:cxn>
                <a:cxn ang="0">
                  <a:pos x="101" y="353"/>
                </a:cxn>
                <a:cxn ang="0">
                  <a:pos x="172" y="230"/>
                </a:cxn>
                <a:cxn ang="0">
                  <a:pos x="263" y="146"/>
                </a:cxn>
                <a:cxn ang="0">
                  <a:pos x="355" y="110"/>
                </a:cxn>
                <a:cxn ang="0">
                  <a:pos x="463" y="151"/>
                </a:cxn>
                <a:cxn ang="0">
                  <a:pos x="518" y="139"/>
                </a:cxn>
                <a:cxn ang="0">
                  <a:pos x="638" y="42"/>
                </a:cxn>
                <a:cxn ang="0">
                  <a:pos x="741" y="4"/>
                </a:cxn>
                <a:cxn ang="0">
                  <a:pos x="851" y="4"/>
                </a:cxn>
                <a:cxn ang="0">
                  <a:pos x="970" y="73"/>
                </a:cxn>
                <a:cxn ang="0">
                  <a:pos x="1017" y="182"/>
                </a:cxn>
                <a:cxn ang="0">
                  <a:pos x="1105" y="141"/>
                </a:cxn>
                <a:cxn ang="0">
                  <a:pos x="1191" y="115"/>
                </a:cxn>
                <a:cxn ang="0">
                  <a:pos x="1295" y="115"/>
                </a:cxn>
                <a:cxn ang="0">
                  <a:pos x="1391" y="158"/>
                </a:cxn>
                <a:cxn ang="0">
                  <a:pos x="1436" y="264"/>
                </a:cxn>
                <a:cxn ang="0">
                  <a:pos x="1427" y="401"/>
                </a:cxn>
                <a:cxn ang="0">
                  <a:pos x="1374" y="523"/>
                </a:cxn>
                <a:cxn ang="0">
                  <a:pos x="1280" y="590"/>
                </a:cxn>
                <a:cxn ang="0">
                  <a:pos x="1175" y="595"/>
                </a:cxn>
                <a:cxn ang="0">
                  <a:pos x="1069" y="552"/>
                </a:cxn>
                <a:cxn ang="0">
                  <a:pos x="995" y="495"/>
                </a:cxn>
                <a:cxn ang="0">
                  <a:pos x="894" y="608"/>
                </a:cxn>
                <a:cxn ang="0">
                  <a:pos x="798" y="631"/>
                </a:cxn>
                <a:cxn ang="0">
                  <a:pos x="676" y="568"/>
                </a:cxn>
                <a:cxn ang="0">
                  <a:pos x="621" y="641"/>
                </a:cxn>
                <a:cxn ang="0">
                  <a:pos x="508" y="733"/>
                </a:cxn>
                <a:cxn ang="0">
                  <a:pos x="381" y="708"/>
                </a:cxn>
                <a:cxn ang="0">
                  <a:pos x="323" y="624"/>
                </a:cxn>
              </a:cxnLst>
              <a:rect l="0" t="0" r="r" b="b"/>
              <a:pathLst>
                <a:path w="1438" h="962">
                  <a:moveTo>
                    <a:pt x="345" y="533"/>
                  </a:moveTo>
                  <a:lnTo>
                    <a:pt x="345" y="533"/>
                  </a:lnTo>
                  <a:lnTo>
                    <a:pt x="345" y="540"/>
                  </a:lnTo>
                  <a:lnTo>
                    <a:pt x="345" y="542"/>
                  </a:lnTo>
                  <a:lnTo>
                    <a:pt x="345" y="547"/>
                  </a:lnTo>
                  <a:lnTo>
                    <a:pt x="345" y="554"/>
                  </a:lnTo>
                  <a:lnTo>
                    <a:pt x="345" y="561"/>
                  </a:lnTo>
                  <a:lnTo>
                    <a:pt x="345" y="566"/>
                  </a:lnTo>
                  <a:lnTo>
                    <a:pt x="348" y="573"/>
                  </a:lnTo>
                  <a:lnTo>
                    <a:pt x="348" y="580"/>
                  </a:lnTo>
                  <a:lnTo>
                    <a:pt x="352" y="590"/>
                  </a:lnTo>
                  <a:lnTo>
                    <a:pt x="352" y="597"/>
                  </a:lnTo>
                  <a:lnTo>
                    <a:pt x="355" y="608"/>
                  </a:lnTo>
                  <a:lnTo>
                    <a:pt x="360" y="615"/>
                  </a:lnTo>
                  <a:lnTo>
                    <a:pt x="362" y="624"/>
                  </a:lnTo>
                  <a:lnTo>
                    <a:pt x="364" y="631"/>
                  </a:lnTo>
                  <a:lnTo>
                    <a:pt x="369" y="641"/>
                  </a:lnTo>
                  <a:lnTo>
                    <a:pt x="371" y="648"/>
                  </a:lnTo>
                  <a:lnTo>
                    <a:pt x="376" y="658"/>
                  </a:lnTo>
                  <a:lnTo>
                    <a:pt x="381" y="665"/>
                  </a:lnTo>
                  <a:lnTo>
                    <a:pt x="388" y="672"/>
                  </a:lnTo>
                  <a:lnTo>
                    <a:pt x="393" y="677"/>
                  </a:lnTo>
                  <a:lnTo>
                    <a:pt x="400" y="684"/>
                  </a:lnTo>
                  <a:lnTo>
                    <a:pt x="407" y="689"/>
                  </a:lnTo>
                  <a:lnTo>
                    <a:pt x="414" y="693"/>
                  </a:lnTo>
                  <a:lnTo>
                    <a:pt x="421" y="696"/>
                  </a:lnTo>
                  <a:lnTo>
                    <a:pt x="431" y="701"/>
                  </a:lnTo>
                  <a:lnTo>
                    <a:pt x="440" y="701"/>
                  </a:lnTo>
                  <a:lnTo>
                    <a:pt x="450" y="701"/>
                  </a:lnTo>
                  <a:lnTo>
                    <a:pt x="455" y="701"/>
                  </a:lnTo>
                  <a:lnTo>
                    <a:pt x="463" y="701"/>
                  </a:lnTo>
                  <a:lnTo>
                    <a:pt x="468" y="701"/>
                  </a:lnTo>
                  <a:lnTo>
                    <a:pt x="475" y="701"/>
                  </a:lnTo>
                  <a:lnTo>
                    <a:pt x="484" y="696"/>
                  </a:lnTo>
                  <a:lnTo>
                    <a:pt x="496" y="693"/>
                  </a:lnTo>
                  <a:lnTo>
                    <a:pt x="506" y="689"/>
                  </a:lnTo>
                  <a:lnTo>
                    <a:pt x="515" y="684"/>
                  </a:lnTo>
                  <a:lnTo>
                    <a:pt x="525" y="677"/>
                  </a:lnTo>
                  <a:lnTo>
                    <a:pt x="534" y="672"/>
                  </a:lnTo>
                  <a:lnTo>
                    <a:pt x="544" y="665"/>
                  </a:lnTo>
                  <a:lnTo>
                    <a:pt x="553" y="658"/>
                  </a:lnTo>
                  <a:lnTo>
                    <a:pt x="560" y="651"/>
                  </a:lnTo>
                  <a:lnTo>
                    <a:pt x="567" y="641"/>
                  </a:lnTo>
                  <a:lnTo>
                    <a:pt x="575" y="634"/>
                  </a:lnTo>
                  <a:lnTo>
                    <a:pt x="582" y="627"/>
                  </a:lnTo>
                  <a:lnTo>
                    <a:pt x="587" y="617"/>
                  </a:lnTo>
                  <a:lnTo>
                    <a:pt x="592" y="610"/>
                  </a:lnTo>
                  <a:lnTo>
                    <a:pt x="600" y="599"/>
                  </a:lnTo>
                  <a:lnTo>
                    <a:pt x="604" y="592"/>
                  </a:lnTo>
                  <a:lnTo>
                    <a:pt x="609" y="583"/>
                  </a:lnTo>
                  <a:lnTo>
                    <a:pt x="611" y="573"/>
                  </a:lnTo>
                  <a:lnTo>
                    <a:pt x="616" y="566"/>
                  </a:lnTo>
                  <a:lnTo>
                    <a:pt x="619" y="557"/>
                  </a:lnTo>
                  <a:lnTo>
                    <a:pt x="621" y="549"/>
                  </a:lnTo>
                  <a:lnTo>
                    <a:pt x="626" y="542"/>
                  </a:lnTo>
                  <a:lnTo>
                    <a:pt x="626" y="535"/>
                  </a:lnTo>
                  <a:lnTo>
                    <a:pt x="630" y="530"/>
                  </a:lnTo>
                  <a:lnTo>
                    <a:pt x="630" y="523"/>
                  </a:lnTo>
                  <a:lnTo>
                    <a:pt x="633" y="518"/>
                  </a:lnTo>
                  <a:lnTo>
                    <a:pt x="633" y="514"/>
                  </a:lnTo>
                  <a:lnTo>
                    <a:pt x="635" y="509"/>
                  </a:lnTo>
                  <a:lnTo>
                    <a:pt x="638" y="504"/>
                  </a:lnTo>
                  <a:lnTo>
                    <a:pt x="638" y="502"/>
                  </a:lnTo>
                  <a:lnTo>
                    <a:pt x="676" y="499"/>
                  </a:lnTo>
                  <a:lnTo>
                    <a:pt x="678" y="502"/>
                  </a:lnTo>
                  <a:lnTo>
                    <a:pt x="680" y="509"/>
                  </a:lnTo>
                  <a:lnTo>
                    <a:pt x="685" y="516"/>
                  </a:lnTo>
                  <a:lnTo>
                    <a:pt x="690" y="523"/>
                  </a:lnTo>
                  <a:lnTo>
                    <a:pt x="697" y="533"/>
                  </a:lnTo>
                  <a:lnTo>
                    <a:pt x="704" y="545"/>
                  </a:lnTo>
                  <a:lnTo>
                    <a:pt x="714" y="554"/>
                  </a:lnTo>
                  <a:lnTo>
                    <a:pt x="718" y="559"/>
                  </a:lnTo>
                  <a:lnTo>
                    <a:pt x="724" y="564"/>
                  </a:lnTo>
                  <a:lnTo>
                    <a:pt x="731" y="568"/>
                  </a:lnTo>
                  <a:lnTo>
                    <a:pt x="739" y="573"/>
                  </a:lnTo>
                  <a:lnTo>
                    <a:pt x="743" y="576"/>
                  </a:lnTo>
                  <a:lnTo>
                    <a:pt x="750" y="580"/>
                  </a:lnTo>
                  <a:lnTo>
                    <a:pt x="758" y="583"/>
                  </a:lnTo>
                  <a:lnTo>
                    <a:pt x="765" y="587"/>
                  </a:lnTo>
                  <a:lnTo>
                    <a:pt x="772" y="587"/>
                  </a:lnTo>
                  <a:lnTo>
                    <a:pt x="781" y="590"/>
                  </a:lnTo>
                  <a:lnTo>
                    <a:pt x="789" y="592"/>
                  </a:lnTo>
                  <a:lnTo>
                    <a:pt x="798" y="595"/>
                  </a:lnTo>
                  <a:lnTo>
                    <a:pt x="808" y="595"/>
                  </a:lnTo>
                  <a:lnTo>
                    <a:pt x="817" y="595"/>
                  </a:lnTo>
                  <a:lnTo>
                    <a:pt x="827" y="592"/>
                  </a:lnTo>
                  <a:lnTo>
                    <a:pt x="838" y="590"/>
                  </a:lnTo>
                  <a:lnTo>
                    <a:pt x="848" y="585"/>
                  </a:lnTo>
                  <a:lnTo>
                    <a:pt x="859" y="583"/>
                  </a:lnTo>
                  <a:lnTo>
                    <a:pt x="866" y="578"/>
                  </a:lnTo>
                  <a:lnTo>
                    <a:pt x="875" y="573"/>
                  </a:lnTo>
                  <a:lnTo>
                    <a:pt x="882" y="568"/>
                  </a:lnTo>
                  <a:lnTo>
                    <a:pt x="892" y="564"/>
                  </a:lnTo>
                  <a:lnTo>
                    <a:pt x="899" y="557"/>
                  </a:lnTo>
                  <a:lnTo>
                    <a:pt x="906" y="552"/>
                  </a:lnTo>
                  <a:lnTo>
                    <a:pt x="913" y="545"/>
                  </a:lnTo>
                  <a:lnTo>
                    <a:pt x="918" y="537"/>
                  </a:lnTo>
                  <a:lnTo>
                    <a:pt x="925" y="530"/>
                  </a:lnTo>
                  <a:lnTo>
                    <a:pt x="932" y="523"/>
                  </a:lnTo>
                  <a:lnTo>
                    <a:pt x="935" y="516"/>
                  </a:lnTo>
                  <a:lnTo>
                    <a:pt x="942" y="509"/>
                  </a:lnTo>
                  <a:lnTo>
                    <a:pt x="947" y="502"/>
                  </a:lnTo>
                  <a:lnTo>
                    <a:pt x="951" y="495"/>
                  </a:lnTo>
                  <a:lnTo>
                    <a:pt x="954" y="487"/>
                  </a:lnTo>
                  <a:lnTo>
                    <a:pt x="958" y="480"/>
                  </a:lnTo>
                  <a:lnTo>
                    <a:pt x="961" y="473"/>
                  </a:lnTo>
                  <a:lnTo>
                    <a:pt x="966" y="467"/>
                  </a:lnTo>
                  <a:lnTo>
                    <a:pt x="968" y="460"/>
                  </a:lnTo>
                  <a:lnTo>
                    <a:pt x="970" y="453"/>
                  </a:lnTo>
                  <a:lnTo>
                    <a:pt x="973" y="448"/>
                  </a:lnTo>
                  <a:lnTo>
                    <a:pt x="975" y="443"/>
                  </a:lnTo>
                  <a:lnTo>
                    <a:pt x="977" y="434"/>
                  </a:lnTo>
                  <a:lnTo>
                    <a:pt x="980" y="427"/>
                  </a:lnTo>
                  <a:lnTo>
                    <a:pt x="983" y="424"/>
                  </a:lnTo>
                  <a:lnTo>
                    <a:pt x="983" y="422"/>
                  </a:lnTo>
                  <a:lnTo>
                    <a:pt x="1014" y="417"/>
                  </a:lnTo>
                  <a:lnTo>
                    <a:pt x="1014" y="420"/>
                  </a:lnTo>
                  <a:lnTo>
                    <a:pt x="1017" y="424"/>
                  </a:lnTo>
                  <a:lnTo>
                    <a:pt x="1019" y="429"/>
                  </a:lnTo>
                  <a:lnTo>
                    <a:pt x="1021" y="434"/>
                  </a:lnTo>
                  <a:lnTo>
                    <a:pt x="1024" y="439"/>
                  </a:lnTo>
                  <a:lnTo>
                    <a:pt x="1026" y="446"/>
                  </a:lnTo>
                  <a:lnTo>
                    <a:pt x="1029" y="451"/>
                  </a:lnTo>
                  <a:lnTo>
                    <a:pt x="1033" y="458"/>
                  </a:lnTo>
                  <a:lnTo>
                    <a:pt x="1038" y="465"/>
                  </a:lnTo>
                  <a:lnTo>
                    <a:pt x="1043" y="473"/>
                  </a:lnTo>
                  <a:lnTo>
                    <a:pt x="1048" y="480"/>
                  </a:lnTo>
                  <a:lnTo>
                    <a:pt x="1055" y="490"/>
                  </a:lnTo>
                  <a:lnTo>
                    <a:pt x="1059" y="497"/>
                  </a:lnTo>
                  <a:lnTo>
                    <a:pt x="1067" y="504"/>
                  </a:lnTo>
                  <a:lnTo>
                    <a:pt x="1074" y="511"/>
                  </a:lnTo>
                  <a:lnTo>
                    <a:pt x="1081" y="518"/>
                  </a:lnTo>
                  <a:lnTo>
                    <a:pt x="1088" y="526"/>
                  </a:lnTo>
                  <a:lnTo>
                    <a:pt x="1097" y="533"/>
                  </a:lnTo>
                  <a:lnTo>
                    <a:pt x="1107" y="537"/>
                  </a:lnTo>
                  <a:lnTo>
                    <a:pt x="1118" y="545"/>
                  </a:lnTo>
                  <a:lnTo>
                    <a:pt x="1127" y="549"/>
                  </a:lnTo>
                  <a:lnTo>
                    <a:pt x="1139" y="554"/>
                  </a:lnTo>
                  <a:lnTo>
                    <a:pt x="1149" y="557"/>
                  </a:lnTo>
                  <a:lnTo>
                    <a:pt x="1160" y="561"/>
                  </a:lnTo>
                  <a:lnTo>
                    <a:pt x="1168" y="561"/>
                  </a:lnTo>
                  <a:lnTo>
                    <a:pt x="1175" y="561"/>
                  </a:lnTo>
                  <a:lnTo>
                    <a:pt x="1179" y="564"/>
                  </a:lnTo>
                  <a:lnTo>
                    <a:pt x="1187" y="564"/>
                  </a:lnTo>
                  <a:lnTo>
                    <a:pt x="1194" y="564"/>
                  </a:lnTo>
                  <a:lnTo>
                    <a:pt x="1201" y="564"/>
                  </a:lnTo>
                  <a:lnTo>
                    <a:pt x="1208" y="564"/>
                  </a:lnTo>
                  <a:lnTo>
                    <a:pt x="1215" y="564"/>
                  </a:lnTo>
                  <a:lnTo>
                    <a:pt x="1222" y="561"/>
                  </a:lnTo>
                  <a:lnTo>
                    <a:pt x="1229" y="561"/>
                  </a:lnTo>
                  <a:lnTo>
                    <a:pt x="1236" y="561"/>
                  </a:lnTo>
                  <a:lnTo>
                    <a:pt x="1247" y="559"/>
                  </a:lnTo>
                  <a:lnTo>
                    <a:pt x="1254" y="557"/>
                  </a:lnTo>
                  <a:lnTo>
                    <a:pt x="1261" y="552"/>
                  </a:lnTo>
                  <a:lnTo>
                    <a:pt x="1269" y="549"/>
                  </a:lnTo>
                  <a:lnTo>
                    <a:pt x="1276" y="547"/>
                  </a:lnTo>
                  <a:lnTo>
                    <a:pt x="1283" y="542"/>
                  </a:lnTo>
                  <a:lnTo>
                    <a:pt x="1290" y="537"/>
                  </a:lnTo>
                  <a:lnTo>
                    <a:pt x="1297" y="535"/>
                  </a:lnTo>
                  <a:lnTo>
                    <a:pt x="1304" y="530"/>
                  </a:lnTo>
                  <a:lnTo>
                    <a:pt x="1309" y="526"/>
                  </a:lnTo>
                  <a:lnTo>
                    <a:pt x="1316" y="518"/>
                  </a:lnTo>
                  <a:lnTo>
                    <a:pt x="1321" y="514"/>
                  </a:lnTo>
                  <a:lnTo>
                    <a:pt x="1328" y="509"/>
                  </a:lnTo>
                  <a:lnTo>
                    <a:pt x="1330" y="502"/>
                  </a:lnTo>
                  <a:lnTo>
                    <a:pt x="1335" y="495"/>
                  </a:lnTo>
                  <a:lnTo>
                    <a:pt x="1342" y="487"/>
                  </a:lnTo>
                  <a:lnTo>
                    <a:pt x="1347" y="483"/>
                  </a:lnTo>
                  <a:lnTo>
                    <a:pt x="1349" y="473"/>
                  </a:lnTo>
                  <a:lnTo>
                    <a:pt x="1354" y="465"/>
                  </a:lnTo>
                  <a:lnTo>
                    <a:pt x="1356" y="458"/>
                  </a:lnTo>
                  <a:lnTo>
                    <a:pt x="1361" y="451"/>
                  </a:lnTo>
                  <a:lnTo>
                    <a:pt x="1364" y="441"/>
                  </a:lnTo>
                  <a:lnTo>
                    <a:pt x="1368" y="434"/>
                  </a:lnTo>
                  <a:lnTo>
                    <a:pt x="1371" y="424"/>
                  </a:lnTo>
                  <a:lnTo>
                    <a:pt x="1374" y="417"/>
                  </a:lnTo>
                  <a:lnTo>
                    <a:pt x="1377" y="408"/>
                  </a:lnTo>
                  <a:lnTo>
                    <a:pt x="1379" y="401"/>
                  </a:lnTo>
                  <a:lnTo>
                    <a:pt x="1381" y="391"/>
                  </a:lnTo>
                  <a:lnTo>
                    <a:pt x="1384" y="384"/>
                  </a:lnTo>
                  <a:lnTo>
                    <a:pt x="1386" y="374"/>
                  </a:lnTo>
                  <a:lnTo>
                    <a:pt x="1389" y="367"/>
                  </a:lnTo>
                  <a:lnTo>
                    <a:pt x="1389" y="358"/>
                  </a:lnTo>
                  <a:lnTo>
                    <a:pt x="1391" y="351"/>
                  </a:lnTo>
                  <a:lnTo>
                    <a:pt x="1391" y="340"/>
                  </a:lnTo>
                  <a:lnTo>
                    <a:pt x="1391" y="333"/>
                  </a:lnTo>
                  <a:lnTo>
                    <a:pt x="1391" y="323"/>
                  </a:lnTo>
                  <a:lnTo>
                    <a:pt x="1393" y="316"/>
                  </a:lnTo>
                  <a:lnTo>
                    <a:pt x="1391" y="307"/>
                  </a:lnTo>
                  <a:lnTo>
                    <a:pt x="1391" y="297"/>
                  </a:lnTo>
                  <a:lnTo>
                    <a:pt x="1391" y="290"/>
                  </a:lnTo>
                  <a:lnTo>
                    <a:pt x="1391" y="283"/>
                  </a:lnTo>
                  <a:lnTo>
                    <a:pt x="1391" y="273"/>
                  </a:lnTo>
                  <a:lnTo>
                    <a:pt x="1389" y="266"/>
                  </a:lnTo>
                  <a:lnTo>
                    <a:pt x="1389" y="259"/>
                  </a:lnTo>
                  <a:lnTo>
                    <a:pt x="1389" y="252"/>
                  </a:lnTo>
                  <a:lnTo>
                    <a:pt x="1386" y="242"/>
                  </a:lnTo>
                  <a:lnTo>
                    <a:pt x="1384" y="238"/>
                  </a:lnTo>
                  <a:lnTo>
                    <a:pt x="1381" y="230"/>
                  </a:lnTo>
                  <a:lnTo>
                    <a:pt x="1381" y="226"/>
                  </a:lnTo>
                  <a:lnTo>
                    <a:pt x="1379" y="216"/>
                  </a:lnTo>
                  <a:lnTo>
                    <a:pt x="1374" y="210"/>
                  </a:lnTo>
                  <a:lnTo>
                    <a:pt x="1371" y="203"/>
                  </a:lnTo>
                  <a:lnTo>
                    <a:pt x="1368" y="198"/>
                  </a:lnTo>
                  <a:lnTo>
                    <a:pt x="1361" y="189"/>
                  </a:lnTo>
                  <a:lnTo>
                    <a:pt x="1354" y="182"/>
                  </a:lnTo>
                  <a:lnTo>
                    <a:pt x="1347" y="172"/>
                  </a:lnTo>
                  <a:lnTo>
                    <a:pt x="1340" y="167"/>
                  </a:lnTo>
                  <a:lnTo>
                    <a:pt x="1330" y="163"/>
                  </a:lnTo>
                  <a:lnTo>
                    <a:pt x="1321" y="160"/>
                  </a:lnTo>
                  <a:lnTo>
                    <a:pt x="1309" y="158"/>
                  </a:lnTo>
                  <a:lnTo>
                    <a:pt x="1299" y="155"/>
                  </a:lnTo>
                  <a:lnTo>
                    <a:pt x="1288" y="153"/>
                  </a:lnTo>
                  <a:lnTo>
                    <a:pt x="1278" y="153"/>
                  </a:lnTo>
                  <a:lnTo>
                    <a:pt x="1266" y="153"/>
                  </a:lnTo>
                  <a:lnTo>
                    <a:pt x="1257" y="153"/>
                  </a:lnTo>
                  <a:lnTo>
                    <a:pt x="1245" y="153"/>
                  </a:lnTo>
                  <a:lnTo>
                    <a:pt x="1234" y="153"/>
                  </a:lnTo>
                  <a:lnTo>
                    <a:pt x="1222" y="153"/>
                  </a:lnTo>
                  <a:lnTo>
                    <a:pt x="1213" y="153"/>
                  </a:lnTo>
                  <a:lnTo>
                    <a:pt x="1201" y="155"/>
                  </a:lnTo>
                  <a:lnTo>
                    <a:pt x="1191" y="158"/>
                  </a:lnTo>
                  <a:lnTo>
                    <a:pt x="1182" y="158"/>
                  </a:lnTo>
                  <a:lnTo>
                    <a:pt x="1170" y="160"/>
                  </a:lnTo>
                  <a:lnTo>
                    <a:pt x="1160" y="163"/>
                  </a:lnTo>
                  <a:lnTo>
                    <a:pt x="1151" y="165"/>
                  </a:lnTo>
                  <a:lnTo>
                    <a:pt x="1141" y="167"/>
                  </a:lnTo>
                  <a:lnTo>
                    <a:pt x="1132" y="170"/>
                  </a:lnTo>
                  <a:lnTo>
                    <a:pt x="1122" y="172"/>
                  </a:lnTo>
                  <a:lnTo>
                    <a:pt x="1113" y="177"/>
                  </a:lnTo>
                  <a:lnTo>
                    <a:pt x="1102" y="182"/>
                  </a:lnTo>
                  <a:lnTo>
                    <a:pt x="1093" y="184"/>
                  </a:lnTo>
                  <a:lnTo>
                    <a:pt x="1083" y="189"/>
                  </a:lnTo>
                  <a:lnTo>
                    <a:pt x="1074" y="196"/>
                  </a:lnTo>
                  <a:lnTo>
                    <a:pt x="1064" y="198"/>
                  </a:lnTo>
                  <a:lnTo>
                    <a:pt x="1057" y="205"/>
                  </a:lnTo>
                  <a:lnTo>
                    <a:pt x="1048" y="210"/>
                  </a:lnTo>
                  <a:lnTo>
                    <a:pt x="1040" y="218"/>
                  </a:lnTo>
                  <a:lnTo>
                    <a:pt x="1033" y="226"/>
                  </a:lnTo>
                  <a:lnTo>
                    <a:pt x="1026" y="233"/>
                  </a:lnTo>
                  <a:lnTo>
                    <a:pt x="1019" y="240"/>
                  </a:lnTo>
                  <a:lnTo>
                    <a:pt x="1012" y="247"/>
                  </a:lnTo>
                  <a:lnTo>
                    <a:pt x="977" y="252"/>
                  </a:lnTo>
                  <a:lnTo>
                    <a:pt x="977" y="249"/>
                  </a:lnTo>
                  <a:lnTo>
                    <a:pt x="977" y="242"/>
                  </a:lnTo>
                  <a:lnTo>
                    <a:pt x="977" y="235"/>
                  </a:lnTo>
                  <a:lnTo>
                    <a:pt x="977" y="230"/>
                  </a:lnTo>
                  <a:lnTo>
                    <a:pt x="977" y="223"/>
                  </a:lnTo>
                  <a:lnTo>
                    <a:pt x="977" y="216"/>
                  </a:lnTo>
                  <a:lnTo>
                    <a:pt x="975" y="205"/>
                  </a:lnTo>
                  <a:lnTo>
                    <a:pt x="973" y="198"/>
                  </a:lnTo>
                  <a:lnTo>
                    <a:pt x="970" y="189"/>
                  </a:lnTo>
                  <a:lnTo>
                    <a:pt x="970" y="182"/>
                  </a:lnTo>
                  <a:lnTo>
                    <a:pt x="968" y="172"/>
                  </a:lnTo>
                  <a:lnTo>
                    <a:pt x="963" y="163"/>
                  </a:lnTo>
                  <a:lnTo>
                    <a:pt x="961" y="153"/>
                  </a:lnTo>
                  <a:lnTo>
                    <a:pt x="958" y="144"/>
                  </a:lnTo>
                  <a:lnTo>
                    <a:pt x="951" y="132"/>
                  </a:lnTo>
                  <a:lnTo>
                    <a:pt x="947" y="122"/>
                  </a:lnTo>
                  <a:lnTo>
                    <a:pt x="939" y="113"/>
                  </a:lnTo>
                  <a:lnTo>
                    <a:pt x="932" y="103"/>
                  </a:lnTo>
                  <a:lnTo>
                    <a:pt x="925" y="94"/>
                  </a:lnTo>
                  <a:lnTo>
                    <a:pt x="916" y="86"/>
                  </a:lnTo>
                  <a:lnTo>
                    <a:pt x="906" y="76"/>
                  </a:lnTo>
                  <a:lnTo>
                    <a:pt x="897" y="71"/>
                  </a:lnTo>
                  <a:lnTo>
                    <a:pt x="890" y="66"/>
                  </a:lnTo>
                  <a:lnTo>
                    <a:pt x="882" y="64"/>
                  </a:lnTo>
                  <a:lnTo>
                    <a:pt x="875" y="59"/>
                  </a:lnTo>
                  <a:lnTo>
                    <a:pt x="870" y="59"/>
                  </a:lnTo>
                  <a:lnTo>
                    <a:pt x="861" y="54"/>
                  </a:lnTo>
                  <a:lnTo>
                    <a:pt x="854" y="52"/>
                  </a:lnTo>
                  <a:lnTo>
                    <a:pt x="846" y="49"/>
                  </a:lnTo>
                  <a:lnTo>
                    <a:pt x="838" y="49"/>
                  </a:lnTo>
                  <a:lnTo>
                    <a:pt x="831" y="47"/>
                  </a:lnTo>
                  <a:lnTo>
                    <a:pt x="822" y="47"/>
                  </a:lnTo>
                  <a:lnTo>
                    <a:pt x="812" y="45"/>
                  </a:lnTo>
                  <a:lnTo>
                    <a:pt x="805" y="45"/>
                  </a:lnTo>
                  <a:lnTo>
                    <a:pt x="793" y="45"/>
                  </a:lnTo>
                  <a:lnTo>
                    <a:pt x="784" y="45"/>
                  </a:lnTo>
                  <a:lnTo>
                    <a:pt x="774" y="45"/>
                  </a:lnTo>
                  <a:lnTo>
                    <a:pt x="765" y="47"/>
                  </a:lnTo>
                  <a:lnTo>
                    <a:pt x="762" y="47"/>
                  </a:lnTo>
                  <a:lnTo>
                    <a:pt x="755" y="47"/>
                  </a:lnTo>
                  <a:lnTo>
                    <a:pt x="753" y="47"/>
                  </a:lnTo>
                  <a:lnTo>
                    <a:pt x="748" y="47"/>
                  </a:lnTo>
                  <a:lnTo>
                    <a:pt x="741" y="49"/>
                  </a:lnTo>
                  <a:lnTo>
                    <a:pt x="736" y="49"/>
                  </a:lnTo>
                  <a:lnTo>
                    <a:pt x="729" y="52"/>
                  </a:lnTo>
                  <a:lnTo>
                    <a:pt x="722" y="54"/>
                  </a:lnTo>
                  <a:lnTo>
                    <a:pt x="711" y="57"/>
                  </a:lnTo>
                  <a:lnTo>
                    <a:pt x="704" y="59"/>
                  </a:lnTo>
                  <a:lnTo>
                    <a:pt x="695" y="64"/>
                  </a:lnTo>
                  <a:lnTo>
                    <a:pt x="685" y="69"/>
                  </a:lnTo>
                  <a:lnTo>
                    <a:pt x="678" y="71"/>
                  </a:lnTo>
                  <a:lnTo>
                    <a:pt x="668" y="78"/>
                  </a:lnTo>
                  <a:lnTo>
                    <a:pt x="657" y="83"/>
                  </a:lnTo>
                  <a:lnTo>
                    <a:pt x="645" y="91"/>
                  </a:lnTo>
                  <a:lnTo>
                    <a:pt x="635" y="96"/>
                  </a:lnTo>
                  <a:lnTo>
                    <a:pt x="626" y="105"/>
                  </a:lnTo>
                  <a:lnTo>
                    <a:pt x="619" y="108"/>
                  </a:lnTo>
                  <a:lnTo>
                    <a:pt x="614" y="113"/>
                  </a:lnTo>
                  <a:lnTo>
                    <a:pt x="607" y="117"/>
                  </a:lnTo>
                  <a:lnTo>
                    <a:pt x="602" y="122"/>
                  </a:lnTo>
                  <a:lnTo>
                    <a:pt x="595" y="127"/>
                  </a:lnTo>
                  <a:lnTo>
                    <a:pt x="590" y="132"/>
                  </a:lnTo>
                  <a:lnTo>
                    <a:pt x="584" y="139"/>
                  </a:lnTo>
                  <a:lnTo>
                    <a:pt x="579" y="144"/>
                  </a:lnTo>
                  <a:lnTo>
                    <a:pt x="572" y="148"/>
                  </a:lnTo>
                  <a:lnTo>
                    <a:pt x="567" y="153"/>
                  </a:lnTo>
                  <a:lnTo>
                    <a:pt x="560" y="160"/>
                  </a:lnTo>
                  <a:lnTo>
                    <a:pt x="556" y="167"/>
                  </a:lnTo>
                  <a:lnTo>
                    <a:pt x="551" y="172"/>
                  </a:lnTo>
                  <a:lnTo>
                    <a:pt x="544" y="179"/>
                  </a:lnTo>
                  <a:lnTo>
                    <a:pt x="539" y="186"/>
                  </a:lnTo>
                  <a:lnTo>
                    <a:pt x="534" y="196"/>
                  </a:lnTo>
                  <a:lnTo>
                    <a:pt x="527" y="201"/>
                  </a:lnTo>
                  <a:lnTo>
                    <a:pt x="522" y="210"/>
                  </a:lnTo>
                  <a:lnTo>
                    <a:pt x="518" y="218"/>
                  </a:lnTo>
                  <a:lnTo>
                    <a:pt x="513" y="226"/>
                  </a:lnTo>
                  <a:lnTo>
                    <a:pt x="508" y="235"/>
                  </a:lnTo>
                  <a:lnTo>
                    <a:pt x="503" y="245"/>
                  </a:lnTo>
                  <a:lnTo>
                    <a:pt x="499" y="254"/>
                  </a:lnTo>
                  <a:lnTo>
                    <a:pt x="494" y="264"/>
                  </a:lnTo>
                  <a:lnTo>
                    <a:pt x="465" y="257"/>
                  </a:lnTo>
                  <a:lnTo>
                    <a:pt x="463" y="254"/>
                  </a:lnTo>
                  <a:lnTo>
                    <a:pt x="461" y="249"/>
                  </a:lnTo>
                  <a:lnTo>
                    <a:pt x="457" y="240"/>
                  </a:lnTo>
                  <a:lnTo>
                    <a:pt x="455" y="228"/>
                  </a:lnTo>
                  <a:lnTo>
                    <a:pt x="452" y="223"/>
                  </a:lnTo>
                  <a:lnTo>
                    <a:pt x="447" y="216"/>
                  </a:lnTo>
                  <a:lnTo>
                    <a:pt x="445" y="208"/>
                  </a:lnTo>
                  <a:lnTo>
                    <a:pt x="443" y="203"/>
                  </a:lnTo>
                  <a:lnTo>
                    <a:pt x="438" y="196"/>
                  </a:lnTo>
                  <a:lnTo>
                    <a:pt x="433" y="189"/>
                  </a:lnTo>
                  <a:lnTo>
                    <a:pt x="428" y="182"/>
                  </a:lnTo>
                  <a:lnTo>
                    <a:pt x="424" y="177"/>
                  </a:lnTo>
                  <a:lnTo>
                    <a:pt x="417" y="172"/>
                  </a:lnTo>
                  <a:lnTo>
                    <a:pt x="412" y="165"/>
                  </a:lnTo>
                  <a:lnTo>
                    <a:pt x="405" y="160"/>
                  </a:lnTo>
                  <a:lnTo>
                    <a:pt x="398" y="155"/>
                  </a:lnTo>
                  <a:lnTo>
                    <a:pt x="388" y="153"/>
                  </a:lnTo>
                  <a:lnTo>
                    <a:pt x="381" y="151"/>
                  </a:lnTo>
                  <a:lnTo>
                    <a:pt x="371" y="148"/>
                  </a:lnTo>
                  <a:lnTo>
                    <a:pt x="362" y="148"/>
                  </a:lnTo>
                  <a:lnTo>
                    <a:pt x="350" y="148"/>
                  </a:lnTo>
                  <a:lnTo>
                    <a:pt x="341" y="151"/>
                  </a:lnTo>
                  <a:lnTo>
                    <a:pt x="333" y="151"/>
                  </a:lnTo>
                  <a:lnTo>
                    <a:pt x="329" y="153"/>
                  </a:lnTo>
                  <a:lnTo>
                    <a:pt x="320" y="153"/>
                  </a:lnTo>
                  <a:lnTo>
                    <a:pt x="313" y="158"/>
                  </a:lnTo>
                  <a:lnTo>
                    <a:pt x="306" y="160"/>
                  </a:lnTo>
                  <a:lnTo>
                    <a:pt x="301" y="163"/>
                  </a:lnTo>
                  <a:lnTo>
                    <a:pt x="294" y="165"/>
                  </a:lnTo>
                  <a:lnTo>
                    <a:pt x="287" y="170"/>
                  </a:lnTo>
                  <a:lnTo>
                    <a:pt x="280" y="174"/>
                  </a:lnTo>
                  <a:lnTo>
                    <a:pt x="273" y="179"/>
                  </a:lnTo>
                  <a:lnTo>
                    <a:pt x="266" y="184"/>
                  </a:lnTo>
                  <a:lnTo>
                    <a:pt x="259" y="191"/>
                  </a:lnTo>
                  <a:lnTo>
                    <a:pt x="254" y="194"/>
                  </a:lnTo>
                  <a:lnTo>
                    <a:pt x="247" y="201"/>
                  </a:lnTo>
                  <a:lnTo>
                    <a:pt x="240" y="205"/>
                  </a:lnTo>
                  <a:lnTo>
                    <a:pt x="235" y="216"/>
                  </a:lnTo>
                  <a:lnTo>
                    <a:pt x="225" y="223"/>
                  </a:lnTo>
                  <a:lnTo>
                    <a:pt x="218" y="233"/>
                  </a:lnTo>
                  <a:lnTo>
                    <a:pt x="213" y="238"/>
                  </a:lnTo>
                  <a:lnTo>
                    <a:pt x="209" y="242"/>
                  </a:lnTo>
                  <a:lnTo>
                    <a:pt x="206" y="247"/>
                  </a:lnTo>
                  <a:lnTo>
                    <a:pt x="202" y="254"/>
                  </a:lnTo>
                  <a:lnTo>
                    <a:pt x="196" y="259"/>
                  </a:lnTo>
                  <a:lnTo>
                    <a:pt x="191" y="266"/>
                  </a:lnTo>
                  <a:lnTo>
                    <a:pt x="186" y="271"/>
                  </a:lnTo>
                  <a:lnTo>
                    <a:pt x="181" y="278"/>
                  </a:lnTo>
                  <a:lnTo>
                    <a:pt x="177" y="285"/>
                  </a:lnTo>
                  <a:lnTo>
                    <a:pt x="174" y="290"/>
                  </a:lnTo>
                  <a:lnTo>
                    <a:pt x="169" y="297"/>
                  </a:lnTo>
                  <a:lnTo>
                    <a:pt x="165" y="304"/>
                  </a:lnTo>
                  <a:lnTo>
                    <a:pt x="160" y="311"/>
                  </a:lnTo>
                  <a:lnTo>
                    <a:pt x="155" y="318"/>
                  </a:lnTo>
                  <a:lnTo>
                    <a:pt x="153" y="326"/>
                  </a:lnTo>
                  <a:lnTo>
                    <a:pt x="150" y="335"/>
                  </a:lnTo>
                  <a:lnTo>
                    <a:pt x="146" y="340"/>
                  </a:lnTo>
                  <a:lnTo>
                    <a:pt x="141" y="351"/>
                  </a:lnTo>
                  <a:lnTo>
                    <a:pt x="139" y="358"/>
                  </a:lnTo>
                  <a:lnTo>
                    <a:pt x="136" y="365"/>
                  </a:lnTo>
                  <a:lnTo>
                    <a:pt x="131" y="372"/>
                  </a:lnTo>
                  <a:lnTo>
                    <a:pt x="129" y="382"/>
                  </a:lnTo>
                  <a:lnTo>
                    <a:pt x="127" y="389"/>
                  </a:lnTo>
                  <a:lnTo>
                    <a:pt x="124" y="396"/>
                  </a:lnTo>
                  <a:lnTo>
                    <a:pt x="122" y="405"/>
                  </a:lnTo>
                  <a:lnTo>
                    <a:pt x="122" y="412"/>
                  </a:lnTo>
                  <a:lnTo>
                    <a:pt x="120" y="420"/>
                  </a:lnTo>
                  <a:lnTo>
                    <a:pt x="120" y="429"/>
                  </a:lnTo>
                  <a:lnTo>
                    <a:pt x="120" y="436"/>
                  </a:lnTo>
                  <a:lnTo>
                    <a:pt x="120" y="446"/>
                  </a:lnTo>
                  <a:lnTo>
                    <a:pt x="120" y="453"/>
                  </a:lnTo>
                  <a:lnTo>
                    <a:pt x="120" y="462"/>
                  </a:lnTo>
                  <a:lnTo>
                    <a:pt x="120" y="470"/>
                  </a:lnTo>
                  <a:lnTo>
                    <a:pt x="122" y="478"/>
                  </a:lnTo>
                  <a:lnTo>
                    <a:pt x="122" y="485"/>
                  </a:lnTo>
                  <a:lnTo>
                    <a:pt x="127" y="492"/>
                  </a:lnTo>
                  <a:lnTo>
                    <a:pt x="129" y="502"/>
                  </a:lnTo>
                  <a:lnTo>
                    <a:pt x="131" y="509"/>
                  </a:lnTo>
                  <a:lnTo>
                    <a:pt x="136" y="516"/>
                  </a:lnTo>
                  <a:lnTo>
                    <a:pt x="141" y="526"/>
                  </a:lnTo>
                  <a:lnTo>
                    <a:pt x="146" y="530"/>
                  </a:lnTo>
                  <a:lnTo>
                    <a:pt x="150" y="537"/>
                  </a:lnTo>
                  <a:lnTo>
                    <a:pt x="158" y="545"/>
                  </a:lnTo>
                  <a:lnTo>
                    <a:pt x="165" y="552"/>
                  </a:lnTo>
                  <a:lnTo>
                    <a:pt x="172" y="559"/>
                  </a:lnTo>
                  <a:lnTo>
                    <a:pt x="181" y="566"/>
                  </a:lnTo>
                  <a:lnTo>
                    <a:pt x="188" y="573"/>
                  </a:lnTo>
                  <a:lnTo>
                    <a:pt x="199" y="580"/>
                  </a:lnTo>
                  <a:lnTo>
                    <a:pt x="52" y="934"/>
                  </a:lnTo>
                  <a:lnTo>
                    <a:pt x="0" y="962"/>
                  </a:lnTo>
                  <a:lnTo>
                    <a:pt x="150" y="595"/>
                  </a:lnTo>
                  <a:lnTo>
                    <a:pt x="148" y="592"/>
                  </a:lnTo>
                  <a:lnTo>
                    <a:pt x="146" y="590"/>
                  </a:lnTo>
                  <a:lnTo>
                    <a:pt x="139" y="585"/>
                  </a:lnTo>
                  <a:lnTo>
                    <a:pt x="131" y="580"/>
                  </a:lnTo>
                  <a:lnTo>
                    <a:pt x="122" y="571"/>
                  </a:lnTo>
                  <a:lnTo>
                    <a:pt x="112" y="561"/>
                  </a:lnTo>
                  <a:lnTo>
                    <a:pt x="108" y="557"/>
                  </a:lnTo>
                  <a:lnTo>
                    <a:pt x="103" y="549"/>
                  </a:lnTo>
                  <a:lnTo>
                    <a:pt x="98" y="545"/>
                  </a:lnTo>
                  <a:lnTo>
                    <a:pt x="96" y="537"/>
                  </a:lnTo>
                  <a:lnTo>
                    <a:pt x="89" y="528"/>
                  </a:lnTo>
                  <a:lnTo>
                    <a:pt x="86" y="518"/>
                  </a:lnTo>
                  <a:lnTo>
                    <a:pt x="84" y="509"/>
                  </a:lnTo>
                  <a:lnTo>
                    <a:pt x="82" y="502"/>
                  </a:lnTo>
                  <a:lnTo>
                    <a:pt x="79" y="490"/>
                  </a:lnTo>
                  <a:lnTo>
                    <a:pt x="77" y="478"/>
                  </a:lnTo>
                  <a:lnTo>
                    <a:pt x="77" y="473"/>
                  </a:lnTo>
                  <a:lnTo>
                    <a:pt x="77" y="465"/>
                  </a:lnTo>
                  <a:lnTo>
                    <a:pt x="77" y="458"/>
                  </a:lnTo>
                  <a:lnTo>
                    <a:pt x="77" y="453"/>
                  </a:lnTo>
                  <a:lnTo>
                    <a:pt x="77" y="446"/>
                  </a:lnTo>
                  <a:lnTo>
                    <a:pt x="77" y="439"/>
                  </a:lnTo>
                  <a:lnTo>
                    <a:pt x="79" y="432"/>
                  </a:lnTo>
                  <a:lnTo>
                    <a:pt x="82" y="424"/>
                  </a:lnTo>
                  <a:lnTo>
                    <a:pt x="82" y="417"/>
                  </a:lnTo>
                  <a:lnTo>
                    <a:pt x="82" y="410"/>
                  </a:lnTo>
                  <a:lnTo>
                    <a:pt x="84" y="403"/>
                  </a:lnTo>
                  <a:lnTo>
                    <a:pt x="86" y="396"/>
                  </a:lnTo>
                  <a:lnTo>
                    <a:pt x="89" y="389"/>
                  </a:lnTo>
                  <a:lnTo>
                    <a:pt x="91" y="379"/>
                  </a:lnTo>
                  <a:lnTo>
                    <a:pt x="93" y="372"/>
                  </a:lnTo>
                  <a:lnTo>
                    <a:pt x="98" y="363"/>
                  </a:lnTo>
                  <a:lnTo>
                    <a:pt x="101" y="353"/>
                  </a:lnTo>
                  <a:lnTo>
                    <a:pt x="105" y="346"/>
                  </a:lnTo>
                  <a:lnTo>
                    <a:pt x="110" y="335"/>
                  </a:lnTo>
                  <a:lnTo>
                    <a:pt x="115" y="326"/>
                  </a:lnTo>
                  <a:lnTo>
                    <a:pt x="117" y="316"/>
                  </a:lnTo>
                  <a:lnTo>
                    <a:pt x="122" y="307"/>
                  </a:lnTo>
                  <a:lnTo>
                    <a:pt x="127" y="297"/>
                  </a:lnTo>
                  <a:lnTo>
                    <a:pt x="134" y="288"/>
                  </a:lnTo>
                  <a:lnTo>
                    <a:pt x="139" y="278"/>
                  </a:lnTo>
                  <a:lnTo>
                    <a:pt x="143" y="271"/>
                  </a:lnTo>
                  <a:lnTo>
                    <a:pt x="148" y="261"/>
                  </a:lnTo>
                  <a:lnTo>
                    <a:pt x="155" y="254"/>
                  </a:lnTo>
                  <a:lnTo>
                    <a:pt x="160" y="245"/>
                  </a:lnTo>
                  <a:lnTo>
                    <a:pt x="165" y="238"/>
                  </a:lnTo>
                  <a:lnTo>
                    <a:pt x="172" y="230"/>
                  </a:lnTo>
                  <a:lnTo>
                    <a:pt x="179" y="223"/>
                  </a:lnTo>
                  <a:lnTo>
                    <a:pt x="184" y="216"/>
                  </a:lnTo>
                  <a:lnTo>
                    <a:pt x="191" y="208"/>
                  </a:lnTo>
                  <a:lnTo>
                    <a:pt x="199" y="201"/>
                  </a:lnTo>
                  <a:lnTo>
                    <a:pt x="204" y="196"/>
                  </a:lnTo>
                  <a:lnTo>
                    <a:pt x="211" y="189"/>
                  </a:lnTo>
                  <a:lnTo>
                    <a:pt x="216" y="182"/>
                  </a:lnTo>
                  <a:lnTo>
                    <a:pt x="223" y="174"/>
                  </a:lnTo>
                  <a:lnTo>
                    <a:pt x="230" y="170"/>
                  </a:lnTo>
                  <a:lnTo>
                    <a:pt x="235" y="163"/>
                  </a:lnTo>
                  <a:lnTo>
                    <a:pt x="242" y="160"/>
                  </a:lnTo>
                  <a:lnTo>
                    <a:pt x="249" y="153"/>
                  </a:lnTo>
                  <a:lnTo>
                    <a:pt x="256" y="151"/>
                  </a:lnTo>
                  <a:lnTo>
                    <a:pt x="263" y="146"/>
                  </a:lnTo>
                  <a:lnTo>
                    <a:pt x="268" y="141"/>
                  </a:lnTo>
                  <a:lnTo>
                    <a:pt x="275" y="139"/>
                  </a:lnTo>
                  <a:lnTo>
                    <a:pt x="285" y="134"/>
                  </a:lnTo>
                  <a:lnTo>
                    <a:pt x="289" y="129"/>
                  </a:lnTo>
                  <a:lnTo>
                    <a:pt x="297" y="127"/>
                  </a:lnTo>
                  <a:lnTo>
                    <a:pt x="304" y="124"/>
                  </a:lnTo>
                  <a:lnTo>
                    <a:pt x="311" y="122"/>
                  </a:lnTo>
                  <a:lnTo>
                    <a:pt x="318" y="120"/>
                  </a:lnTo>
                  <a:lnTo>
                    <a:pt x="323" y="117"/>
                  </a:lnTo>
                  <a:lnTo>
                    <a:pt x="331" y="115"/>
                  </a:lnTo>
                  <a:lnTo>
                    <a:pt x="338" y="113"/>
                  </a:lnTo>
                  <a:lnTo>
                    <a:pt x="343" y="110"/>
                  </a:lnTo>
                  <a:lnTo>
                    <a:pt x="350" y="110"/>
                  </a:lnTo>
                  <a:lnTo>
                    <a:pt x="355" y="110"/>
                  </a:lnTo>
                  <a:lnTo>
                    <a:pt x="362" y="110"/>
                  </a:lnTo>
                  <a:lnTo>
                    <a:pt x="369" y="110"/>
                  </a:lnTo>
                  <a:lnTo>
                    <a:pt x="376" y="110"/>
                  </a:lnTo>
                  <a:lnTo>
                    <a:pt x="381" y="110"/>
                  </a:lnTo>
                  <a:lnTo>
                    <a:pt x="388" y="110"/>
                  </a:lnTo>
                  <a:lnTo>
                    <a:pt x="393" y="110"/>
                  </a:lnTo>
                  <a:lnTo>
                    <a:pt x="400" y="113"/>
                  </a:lnTo>
                  <a:lnTo>
                    <a:pt x="405" y="113"/>
                  </a:lnTo>
                  <a:lnTo>
                    <a:pt x="412" y="117"/>
                  </a:lnTo>
                  <a:lnTo>
                    <a:pt x="421" y="120"/>
                  </a:lnTo>
                  <a:lnTo>
                    <a:pt x="433" y="127"/>
                  </a:lnTo>
                  <a:lnTo>
                    <a:pt x="443" y="132"/>
                  </a:lnTo>
                  <a:lnTo>
                    <a:pt x="452" y="141"/>
                  </a:lnTo>
                  <a:lnTo>
                    <a:pt x="463" y="151"/>
                  </a:lnTo>
                  <a:lnTo>
                    <a:pt x="470" y="163"/>
                  </a:lnTo>
                  <a:lnTo>
                    <a:pt x="472" y="167"/>
                  </a:lnTo>
                  <a:lnTo>
                    <a:pt x="477" y="172"/>
                  </a:lnTo>
                  <a:lnTo>
                    <a:pt x="482" y="182"/>
                  </a:lnTo>
                  <a:lnTo>
                    <a:pt x="484" y="189"/>
                  </a:lnTo>
                  <a:lnTo>
                    <a:pt x="484" y="186"/>
                  </a:lnTo>
                  <a:lnTo>
                    <a:pt x="489" y="182"/>
                  </a:lnTo>
                  <a:lnTo>
                    <a:pt x="491" y="174"/>
                  </a:lnTo>
                  <a:lnTo>
                    <a:pt x="494" y="172"/>
                  </a:lnTo>
                  <a:lnTo>
                    <a:pt x="499" y="165"/>
                  </a:lnTo>
                  <a:lnTo>
                    <a:pt x="503" y="160"/>
                  </a:lnTo>
                  <a:lnTo>
                    <a:pt x="506" y="153"/>
                  </a:lnTo>
                  <a:lnTo>
                    <a:pt x="513" y="146"/>
                  </a:lnTo>
                  <a:lnTo>
                    <a:pt x="518" y="139"/>
                  </a:lnTo>
                  <a:lnTo>
                    <a:pt x="525" y="134"/>
                  </a:lnTo>
                  <a:lnTo>
                    <a:pt x="532" y="124"/>
                  </a:lnTo>
                  <a:lnTo>
                    <a:pt x="539" y="117"/>
                  </a:lnTo>
                  <a:lnTo>
                    <a:pt x="546" y="110"/>
                  </a:lnTo>
                  <a:lnTo>
                    <a:pt x="556" y="103"/>
                  </a:lnTo>
                  <a:lnTo>
                    <a:pt x="565" y="94"/>
                  </a:lnTo>
                  <a:lnTo>
                    <a:pt x="575" y="83"/>
                  </a:lnTo>
                  <a:lnTo>
                    <a:pt x="584" y="76"/>
                  </a:lnTo>
                  <a:lnTo>
                    <a:pt x="597" y="69"/>
                  </a:lnTo>
                  <a:lnTo>
                    <a:pt x="607" y="59"/>
                  </a:lnTo>
                  <a:lnTo>
                    <a:pt x="619" y="52"/>
                  </a:lnTo>
                  <a:lnTo>
                    <a:pt x="626" y="47"/>
                  </a:lnTo>
                  <a:lnTo>
                    <a:pt x="630" y="45"/>
                  </a:lnTo>
                  <a:lnTo>
                    <a:pt x="638" y="42"/>
                  </a:lnTo>
                  <a:lnTo>
                    <a:pt x="645" y="38"/>
                  </a:lnTo>
                  <a:lnTo>
                    <a:pt x="652" y="35"/>
                  </a:lnTo>
                  <a:lnTo>
                    <a:pt x="657" y="30"/>
                  </a:lnTo>
                  <a:lnTo>
                    <a:pt x="664" y="28"/>
                  </a:lnTo>
                  <a:lnTo>
                    <a:pt x="671" y="26"/>
                  </a:lnTo>
                  <a:lnTo>
                    <a:pt x="678" y="21"/>
                  </a:lnTo>
                  <a:lnTo>
                    <a:pt x="685" y="19"/>
                  </a:lnTo>
                  <a:lnTo>
                    <a:pt x="692" y="16"/>
                  </a:lnTo>
                  <a:lnTo>
                    <a:pt x="702" y="16"/>
                  </a:lnTo>
                  <a:lnTo>
                    <a:pt x="709" y="11"/>
                  </a:lnTo>
                  <a:lnTo>
                    <a:pt x="716" y="9"/>
                  </a:lnTo>
                  <a:lnTo>
                    <a:pt x="724" y="7"/>
                  </a:lnTo>
                  <a:lnTo>
                    <a:pt x="734" y="7"/>
                  </a:lnTo>
                  <a:lnTo>
                    <a:pt x="741" y="4"/>
                  </a:lnTo>
                  <a:lnTo>
                    <a:pt x="750" y="4"/>
                  </a:lnTo>
                  <a:lnTo>
                    <a:pt x="758" y="4"/>
                  </a:lnTo>
                  <a:lnTo>
                    <a:pt x="767" y="4"/>
                  </a:lnTo>
                  <a:lnTo>
                    <a:pt x="774" y="2"/>
                  </a:lnTo>
                  <a:lnTo>
                    <a:pt x="784" y="0"/>
                  </a:lnTo>
                  <a:lnTo>
                    <a:pt x="791" y="0"/>
                  </a:lnTo>
                  <a:lnTo>
                    <a:pt x="800" y="0"/>
                  </a:lnTo>
                  <a:lnTo>
                    <a:pt x="808" y="0"/>
                  </a:lnTo>
                  <a:lnTo>
                    <a:pt x="815" y="0"/>
                  </a:lnTo>
                  <a:lnTo>
                    <a:pt x="822" y="2"/>
                  </a:lnTo>
                  <a:lnTo>
                    <a:pt x="831" y="2"/>
                  </a:lnTo>
                  <a:lnTo>
                    <a:pt x="836" y="2"/>
                  </a:lnTo>
                  <a:lnTo>
                    <a:pt x="843" y="4"/>
                  </a:lnTo>
                  <a:lnTo>
                    <a:pt x="851" y="4"/>
                  </a:lnTo>
                  <a:lnTo>
                    <a:pt x="859" y="7"/>
                  </a:lnTo>
                  <a:lnTo>
                    <a:pt x="866" y="9"/>
                  </a:lnTo>
                  <a:lnTo>
                    <a:pt x="873" y="11"/>
                  </a:lnTo>
                  <a:lnTo>
                    <a:pt x="878" y="14"/>
                  </a:lnTo>
                  <a:lnTo>
                    <a:pt x="885" y="16"/>
                  </a:lnTo>
                  <a:lnTo>
                    <a:pt x="897" y="19"/>
                  </a:lnTo>
                  <a:lnTo>
                    <a:pt x="909" y="26"/>
                  </a:lnTo>
                  <a:lnTo>
                    <a:pt x="918" y="30"/>
                  </a:lnTo>
                  <a:lnTo>
                    <a:pt x="930" y="38"/>
                  </a:lnTo>
                  <a:lnTo>
                    <a:pt x="937" y="42"/>
                  </a:lnTo>
                  <a:lnTo>
                    <a:pt x="947" y="49"/>
                  </a:lnTo>
                  <a:lnTo>
                    <a:pt x="956" y="59"/>
                  </a:lnTo>
                  <a:lnTo>
                    <a:pt x="966" y="66"/>
                  </a:lnTo>
                  <a:lnTo>
                    <a:pt x="970" y="73"/>
                  </a:lnTo>
                  <a:lnTo>
                    <a:pt x="977" y="80"/>
                  </a:lnTo>
                  <a:lnTo>
                    <a:pt x="986" y="89"/>
                  </a:lnTo>
                  <a:lnTo>
                    <a:pt x="991" y="98"/>
                  </a:lnTo>
                  <a:lnTo>
                    <a:pt x="995" y="105"/>
                  </a:lnTo>
                  <a:lnTo>
                    <a:pt x="1000" y="115"/>
                  </a:lnTo>
                  <a:lnTo>
                    <a:pt x="1002" y="122"/>
                  </a:lnTo>
                  <a:lnTo>
                    <a:pt x="1007" y="132"/>
                  </a:lnTo>
                  <a:lnTo>
                    <a:pt x="1010" y="139"/>
                  </a:lnTo>
                  <a:lnTo>
                    <a:pt x="1012" y="146"/>
                  </a:lnTo>
                  <a:lnTo>
                    <a:pt x="1014" y="153"/>
                  </a:lnTo>
                  <a:lnTo>
                    <a:pt x="1017" y="163"/>
                  </a:lnTo>
                  <a:lnTo>
                    <a:pt x="1017" y="167"/>
                  </a:lnTo>
                  <a:lnTo>
                    <a:pt x="1017" y="174"/>
                  </a:lnTo>
                  <a:lnTo>
                    <a:pt x="1017" y="182"/>
                  </a:lnTo>
                  <a:lnTo>
                    <a:pt x="1019" y="189"/>
                  </a:lnTo>
                  <a:lnTo>
                    <a:pt x="1019" y="186"/>
                  </a:lnTo>
                  <a:lnTo>
                    <a:pt x="1026" y="182"/>
                  </a:lnTo>
                  <a:lnTo>
                    <a:pt x="1029" y="179"/>
                  </a:lnTo>
                  <a:lnTo>
                    <a:pt x="1033" y="177"/>
                  </a:lnTo>
                  <a:lnTo>
                    <a:pt x="1038" y="172"/>
                  </a:lnTo>
                  <a:lnTo>
                    <a:pt x="1045" y="170"/>
                  </a:lnTo>
                  <a:lnTo>
                    <a:pt x="1052" y="165"/>
                  </a:lnTo>
                  <a:lnTo>
                    <a:pt x="1062" y="163"/>
                  </a:lnTo>
                  <a:lnTo>
                    <a:pt x="1069" y="155"/>
                  </a:lnTo>
                  <a:lnTo>
                    <a:pt x="1081" y="153"/>
                  </a:lnTo>
                  <a:lnTo>
                    <a:pt x="1088" y="148"/>
                  </a:lnTo>
                  <a:lnTo>
                    <a:pt x="1100" y="144"/>
                  </a:lnTo>
                  <a:lnTo>
                    <a:pt x="1105" y="141"/>
                  </a:lnTo>
                  <a:lnTo>
                    <a:pt x="1109" y="139"/>
                  </a:lnTo>
                  <a:lnTo>
                    <a:pt x="1118" y="139"/>
                  </a:lnTo>
                  <a:lnTo>
                    <a:pt x="1122" y="136"/>
                  </a:lnTo>
                  <a:lnTo>
                    <a:pt x="1130" y="134"/>
                  </a:lnTo>
                  <a:lnTo>
                    <a:pt x="1134" y="132"/>
                  </a:lnTo>
                  <a:lnTo>
                    <a:pt x="1141" y="129"/>
                  </a:lnTo>
                  <a:lnTo>
                    <a:pt x="1149" y="127"/>
                  </a:lnTo>
                  <a:lnTo>
                    <a:pt x="1153" y="124"/>
                  </a:lnTo>
                  <a:lnTo>
                    <a:pt x="1160" y="124"/>
                  </a:lnTo>
                  <a:lnTo>
                    <a:pt x="1165" y="122"/>
                  </a:lnTo>
                  <a:lnTo>
                    <a:pt x="1172" y="120"/>
                  </a:lnTo>
                  <a:lnTo>
                    <a:pt x="1179" y="120"/>
                  </a:lnTo>
                  <a:lnTo>
                    <a:pt x="1184" y="117"/>
                  </a:lnTo>
                  <a:lnTo>
                    <a:pt x="1191" y="115"/>
                  </a:lnTo>
                  <a:lnTo>
                    <a:pt x="1201" y="115"/>
                  </a:lnTo>
                  <a:lnTo>
                    <a:pt x="1206" y="115"/>
                  </a:lnTo>
                  <a:lnTo>
                    <a:pt x="1213" y="113"/>
                  </a:lnTo>
                  <a:lnTo>
                    <a:pt x="1220" y="113"/>
                  </a:lnTo>
                  <a:lnTo>
                    <a:pt x="1229" y="113"/>
                  </a:lnTo>
                  <a:lnTo>
                    <a:pt x="1234" y="113"/>
                  </a:lnTo>
                  <a:lnTo>
                    <a:pt x="1241" y="110"/>
                  </a:lnTo>
                  <a:lnTo>
                    <a:pt x="1252" y="110"/>
                  </a:lnTo>
                  <a:lnTo>
                    <a:pt x="1259" y="110"/>
                  </a:lnTo>
                  <a:lnTo>
                    <a:pt x="1266" y="110"/>
                  </a:lnTo>
                  <a:lnTo>
                    <a:pt x="1273" y="110"/>
                  </a:lnTo>
                  <a:lnTo>
                    <a:pt x="1280" y="113"/>
                  </a:lnTo>
                  <a:lnTo>
                    <a:pt x="1288" y="115"/>
                  </a:lnTo>
                  <a:lnTo>
                    <a:pt x="1295" y="115"/>
                  </a:lnTo>
                  <a:lnTo>
                    <a:pt x="1304" y="115"/>
                  </a:lnTo>
                  <a:lnTo>
                    <a:pt x="1309" y="117"/>
                  </a:lnTo>
                  <a:lnTo>
                    <a:pt x="1318" y="120"/>
                  </a:lnTo>
                  <a:lnTo>
                    <a:pt x="1326" y="120"/>
                  </a:lnTo>
                  <a:lnTo>
                    <a:pt x="1333" y="122"/>
                  </a:lnTo>
                  <a:lnTo>
                    <a:pt x="1340" y="127"/>
                  </a:lnTo>
                  <a:lnTo>
                    <a:pt x="1347" y="129"/>
                  </a:lnTo>
                  <a:lnTo>
                    <a:pt x="1354" y="132"/>
                  </a:lnTo>
                  <a:lnTo>
                    <a:pt x="1361" y="134"/>
                  </a:lnTo>
                  <a:lnTo>
                    <a:pt x="1366" y="139"/>
                  </a:lnTo>
                  <a:lnTo>
                    <a:pt x="1374" y="144"/>
                  </a:lnTo>
                  <a:lnTo>
                    <a:pt x="1379" y="146"/>
                  </a:lnTo>
                  <a:lnTo>
                    <a:pt x="1386" y="153"/>
                  </a:lnTo>
                  <a:lnTo>
                    <a:pt x="1391" y="158"/>
                  </a:lnTo>
                  <a:lnTo>
                    <a:pt x="1398" y="163"/>
                  </a:lnTo>
                  <a:lnTo>
                    <a:pt x="1400" y="170"/>
                  </a:lnTo>
                  <a:lnTo>
                    <a:pt x="1405" y="174"/>
                  </a:lnTo>
                  <a:lnTo>
                    <a:pt x="1408" y="182"/>
                  </a:lnTo>
                  <a:lnTo>
                    <a:pt x="1412" y="189"/>
                  </a:lnTo>
                  <a:lnTo>
                    <a:pt x="1415" y="196"/>
                  </a:lnTo>
                  <a:lnTo>
                    <a:pt x="1419" y="205"/>
                  </a:lnTo>
                  <a:lnTo>
                    <a:pt x="1422" y="213"/>
                  </a:lnTo>
                  <a:lnTo>
                    <a:pt x="1427" y="223"/>
                  </a:lnTo>
                  <a:lnTo>
                    <a:pt x="1429" y="230"/>
                  </a:lnTo>
                  <a:lnTo>
                    <a:pt x="1431" y="238"/>
                  </a:lnTo>
                  <a:lnTo>
                    <a:pt x="1431" y="247"/>
                  </a:lnTo>
                  <a:lnTo>
                    <a:pt x="1434" y="257"/>
                  </a:lnTo>
                  <a:lnTo>
                    <a:pt x="1436" y="264"/>
                  </a:lnTo>
                  <a:lnTo>
                    <a:pt x="1436" y="273"/>
                  </a:lnTo>
                  <a:lnTo>
                    <a:pt x="1438" y="283"/>
                  </a:lnTo>
                  <a:lnTo>
                    <a:pt x="1438" y="292"/>
                  </a:lnTo>
                  <a:lnTo>
                    <a:pt x="1438" y="302"/>
                  </a:lnTo>
                  <a:lnTo>
                    <a:pt x="1438" y="311"/>
                  </a:lnTo>
                  <a:lnTo>
                    <a:pt x="1438" y="321"/>
                  </a:lnTo>
                  <a:lnTo>
                    <a:pt x="1438" y="330"/>
                  </a:lnTo>
                  <a:lnTo>
                    <a:pt x="1436" y="340"/>
                  </a:lnTo>
                  <a:lnTo>
                    <a:pt x="1436" y="351"/>
                  </a:lnTo>
                  <a:lnTo>
                    <a:pt x="1436" y="363"/>
                  </a:lnTo>
                  <a:lnTo>
                    <a:pt x="1434" y="372"/>
                  </a:lnTo>
                  <a:lnTo>
                    <a:pt x="1431" y="382"/>
                  </a:lnTo>
                  <a:lnTo>
                    <a:pt x="1431" y="391"/>
                  </a:lnTo>
                  <a:lnTo>
                    <a:pt x="1427" y="401"/>
                  </a:lnTo>
                  <a:lnTo>
                    <a:pt x="1424" y="410"/>
                  </a:lnTo>
                  <a:lnTo>
                    <a:pt x="1422" y="420"/>
                  </a:lnTo>
                  <a:lnTo>
                    <a:pt x="1419" y="429"/>
                  </a:lnTo>
                  <a:lnTo>
                    <a:pt x="1415" y="439"/>
                  </a:lnTo>
                  <a:lnTo>
                    <a:pt x="1415" y="448"/>
                  </a:lnTo>
                  <a:lnTo>
                    <a:pt x="1410" y="455"/>
                  </a:lnTo>
                  <a:lnTo>
                    <a:pt x="1405" y="465"/>
                  </a:lnTo>
                  <a:lnTo>
                    <a:pt x="1403" y="473"/>
                  </a:lnTo>
                  <a:lnTo>
                    <a:pt x="1398" y="483"/>
                  </a:lnTo>
                  <a:lnTo>
                    <a:pt x="1393" y="492"/>
                  </a:lnTo>
                  <a:lnTo>
                    <a:pt x="1389" y="499"/>
                  </a:lnTo>
                  <a:lnTo>
                    <a:pt x="1384" y="509"/>
                  </a:lnTo>
                  <a:lnTo>
                    <a:pt x="1379" y="516"/>
                  </a:lnTo>
                  <a:lnTo>
                    <a:pt x="1374" y="523"/>
                  </a:lnTo>
                  <a:lnTo>
                    <a:pt x="1368" y="530"/>
                  </a:lnTo>
                  <a:lnTo>
                    <a:pt x="1361" y="535"/>
                  </a:lnTo>
                  <a:lnTo>
                    <a:pt x="1356" y="545"/>
                  </a:lnTo>
                  <a:lnTo>
                    <a:pt x="1349" y="549"/>
                  </a:lnTo>
                  <a:lnTo>
                    <a:pt x="1345" y="554"/>
                  </a:lnTo>
                  <a:lnTo>
                    <a:pt x="1337" y="561"/>
                  </a:lnTo>
                  <a:lnTo>
                    <a:pt x="1330" y="566"/>
                  </a:lnTo>
                  <a:lnTo>
                    <a:pt x="1323" y="571"/>
                  </a:lnTo>
                  <a:lnTo>
                    <a:pt x="1316" y="576"/>
                  </a:lnTo>
                  <a:lnTo>
                    <a:pt x="1309" y="578"/>
                  </a:lnTo>
                  <a:lnTo>
                    <a:pt x="1304" y="583"/>
                  </a:lnTo>
                  <a:lnTo>
                    <a:pt x="1295" y="585"/>
                  </a:lnTo>
                  <a:lnTo>
                    <a:pt x="1288" y="587"/>
                  </a:lnTo>
                  <a:lnTo>
                    <a:pt x="1280" y="590"/>
                  </a:lnTo>
                  <a:lnTo>
                    <a:pt x="1273" y="595"/>
                  </a:lnTo>
                  <a:lnTo>
                    <a:pt x="1264" y="595"/>
                  </a:lnTo>
                  <a:lnTo>
                    <a:pt x="1257" y="595"/>
                  </a:lnTo>
                  <a:lnTo>
                    <a:pt x="1247" y="595"/>
                  </a:lnTo>
                  <a:lnTo>
                    <a:pt x="1239" y="597"/>
                  </a:lnTo>
                  <a:lnTo>
                    <a:pt x="1232" y="597"/>
                  </a:lnTo>
                  <a:lnTo>
                    <a:pt x="1225" y="597"/>
                  </a:lnTo>
                  <a:lnTo>
                    <a:pt x="1215" y="597"/>
                  </a:lnTo>
                  <a:lnTo>
                    <a:pt x="1210" y="597"/>
                  </a:lnTo>
                  <a:lnTo>
                    <a:pt x="1203" y="597"/>
                  </a:lnTo>
                  <a:lnTo>
                    <a:pt x="1196" y="597"/>
                  </a:lnTo>
                  <a:lnTo>
                    <a:pt x="1189" y="595"/>
                  </a:lnTo>
                  <a:lnTo>
                    <a:pt x="1182" y="595"/>
                  </a:lnTo>
                  <a:lnTo>
                    <a:pt x="1175" y="595"/>
                  </a:lnTo>
                  <a:lnTo>
                    <a:pt x="1170" y="595"/>
                  </a:lnTo>
                  <a:lnTo>
                    <a:pt x="1163" y="592"/>
                  </a:lnTo>
                  <a:lnTo>
                    <a:pt x="1158" y="592"/>
                  </a:lnTo>
                  <a:lnTo>
                    <a:pt x="1151" y="590"/>
                  </a:lnTo>
                  <a:lnTo>
                    <a:pt x="1146" y="587"/>
                  </a:lnTo>
                  <a:lnTo>
                    <a:pt x="1141" y="585"/>
                  </a:lnTo>
                  <a:lnTo>
                    <a:pt x="1134" y="585"/>
                  </a:lnTo>
                  <a:lnTo>
                    <a:pt x="1122" y="580"/>
                  </a:lnTo>
                  <a:lnTo>
                    <a:pt x="1113" y="578"/>
                  </a:lnTo>
                  <a:lnTo>
                    <a:pt x="1102" y="573"/>
                  </a:lnTo>
                  <a:lnTo>
                    <a:pt x="1093" y="568"/>
                  </a:lnTo>
                  <a:lnTo>
                    <a:pt x="1086" y="561"/>
                  </a:lnTo>
                  <a:lnTo>
                    <a:pt x="1078" y="559"/>
                  </a:lnTo>
                  <a:lnTo>
                    <a:pt x="1069" y="552"/>
                  </a:lnTo>
                  <a:lnTo>
                    <a:pt x="1062" y="547"/>
                  </a:lnTo>
                  <a:lnTo>
                    <a:pt x="1055" y="540"/>
                  </a:lnTo>
                  <a:lnTo>
                    <a:pt x="1048" y="535"/>
                  </a:lnTo>
                  <a:lnTo>
                    <a:pt x="1043" y="528"/>
                  </a:lnTo>
                  <a:lnTo>
                    <a:pt x="1036" y="523"/>
                  </a:lnTo>
                  <a:lnTo>
                    <a:pt x="1031" y="518"/>
                  </a:lnTo>
                  <a:lnTo>
                    <a:pt x="1026" y="511"/>
                  </a:lnTo>
                  <a:lnTo>
                    <a:pt x="1019" y="502"/>
                  </a:lnTo>
                  <a:lnTo>
                    <a:pt x="1012" y="492"/>
                  </a:lnTo>
                  <a:lnTo>
                    <a:pt x="1007" y="483"/>
                  </a:lnTo>
                  <a:lnTo>
                    <a:pt x="1005" y="478"/>
                  </a:lnTo>
                  <a:lnTo>
                    <a:pt x="1002" y="480"/>
                  </a:lnTo>
                  <a:lnTo>
                    <a:pt x="998" y="490"/>
                  </a:lnTo>
                  <a:lnTo>
                    <a:pt x="995" y="495"/>
                  </a:lnTo>
                  <a:lnTo>
                    <a:pt x="991" y="502"/>
                  </a:lnTo>
                  <a:lnTo>
                    <a:pt x="986" y="509"/>
                  </a:lnTo>
                  <a:lnTo>
                    <a:pt x="980" y="518"/>
                  </a:lnTo>
                  <a:lnTo>
                    <a:pt x="973" y="528"/>
                  </a:lnTo>
                  <a:lnTo>
                    <a:pt x="968" y="537"/>
                  </a:lnTo>
                  <a:lnTo>
                    <a:pt x="958" y="547"/>
                  </a:lnTo>
                  <a:lnTo>
                    <a:pt x="951" y="557"/>
                  </a:lnTo>
                  <a:lnTo>
                    <a:pt x="942" y="566"/>
                  </a:lnTo>
                  <a:lnTo>
                    <a:pt x="935" y="578"/>
                  </a:lnTo>
                  <a:lnTo>
                    <a:pt x="923" y="585"/>
                  </a:lnTo>
                  <a:lnTo>
                    <a:pt x="913" y="595"/>
                  </a:lnTo>
                  <a:lnTo>
                    <a:pt x="909" y="599"/>
                  </a:lnTo>
                  <a:lnTo>
                    <a:pt x="901" y="605"/>
                  </a:lnTo>
                  <a:lnTo>
                    <a:pt x="894" y="608"/>
                  </a:lnTo>
                  <a:lnTo>
                    <a:pt x="890" y="612"/>
                  </a:lnTo>
                  <a:lnTo>
                    <a:pt x="885" y="615"/>
                  </a:lnTo>
                  <a:lnTo>
                    <a:pt x="878" y="620"/>
                  </a:lnTo>
                  <a:lnTo>
                    <a:pt x="870" y="622"/>
                  </a:lnTo>
                  <a:lnTo>
                    <a:pt x="866" y="624"/>
                  </a:lnTo>
                  <a:lnTo>
                    <a:pt x="859" y="627"/>
                  </a:lnTo>
                  <a:lnTo>
                    <a:pt x="848" y="629"/>
                  </a:lnTo>
                  <a:lnTo>
                    <a:pt x="841" y="631"/>
                  </a:lnTo>
                  <a:lnTo>
                    <a:pt x="836" y="631"/>
                  </a:lnTo>
                  <a:lnTo>
                    <a:pt x="829" y="631"/>
                  </a:lnTo>
                  <a:lnTo>
                    <a:pt x="822" y="634"/>
                  </a:lnTo>
                  <a:lnTo>
                    <a:pt x="815" y="634"/>
                  </a:lnTo>
                  <a:lnTo>
                    <a:pt x="808" y="634"/>
                  </a:lnTo>
                  <a:lnTo>
                    <a:pt x="798" y="631"/>
                  </a:lnTo>
                  <a:lnTo>
                    <a:pt x="791" y="631"/>
                  </a:lnTo>
                  <a:lnTo>
                    <a:pt x="781" y="629"/>
                  </a:lnTo>
                  <a:lnTo>
                    <a:pt x="774" y="629"/>
                  </a:lnTo>
                  <a:lnTo>
                    <a:pt x="765" y="624"/>
                  </a:lnTo>
                  <a:lnTo>
                    <a:pt x="758" y="622"/>
                  </a:lnTo>
                  <a:lnTo>
                    <a:pt x="748" y="620"/>
                  </a:lnTo>
                  <a:lnTo>
                    <a:pt x="741" y="615"/>
                  </a:lnTo>
                  <a:lnTo>
                    <a:pt x="731" y="610"/>
                  </a:lnTo>
                  <a:lnTo>
                    <a:pt x="722" y="605"/>
                  </a:lnTo>
                  <a:lnTo>
                    <a:pt x="711" y="597"/>
                  </a:lnTo>
                  <a:lnTo>
                    <a:pt x="704" y="592"/>
                  </a:lnTo>
                  <a:lnTo>
                    <a:pt x="695" y="583"/>
                  </a:lnTo>
                  <a:lnTo>
                    <a:pt x="685" y="576"/>
                  </a:lnTo>
                  <a:lnTo>
                    <a:pt x="676" y="568"/>
                  </a:lnTo>
                  <a:lnTo>
                    <a:pt x="666" y="559"/>
                  </a:lnTo>
                  <a:lnTo>
                    <a:pt x="664" y="561"/>
                  </a:lnTo>
                  <a:lnTo>
                    <a:pt x="661" y="566"/>
                  </a:lnTo>
                  <a:lnTo>
                    <a:pt x="659" y="571"/>
                  </a:lnTo>
                  <a:lnTo>
                    <a:pt x="657" y="576"/>
                  </a:lnTo>
                  <a:lnTo>
                    <a:pt x="654" y="580"/>
                  </a:lnTo>
                  <a:lnTo>
                    <a:pt x="652" y="585"/>
                  </a:lnTo>
                  <a:lnTo>
                    <a:pt x="647" y="592"/>
                  </a:lnTo>
                  <a:lnTo>
                    <a:pt x="645" y="599"/>
                  </a:lnTo>
                  <a:lnTo>
                    <a:pt x="640" y="608"/>
                  </a:lnTo>
                  <a:lnTo>
                    <a:pt x="635" y="617"/>
                  </a:lnTo>
                  <a:lnTo>
                    <a:pt x="630" y="624"/>
                  </a:lnTo>
                  <a:lnTo>
                    <a:pt x="626" y="631"/>
                  </a:lnTo>
                  <a:lnTo>
                    <a:pt x="621" y="641"/>
                  </a:lnTo>
                  <a:lnTo>
                    <a:pt x="616" y="651"/>
                  </a:lnTo>
                  <a:lnTo>
                    <a:pt x="609" y="658"/>
                  </a:lnTo>
                  <a:lnTo>
                    <a:pt x="602" y="667"/>
                  </a:lnTo>
                  <a:lnTo>
                    <a:pt x="595" y="674"/>
                  </a:lnTo>
                  <a:lnTo>
                    <a:pt x="587" y="681"/>
                  </a:lnTo>
                  <a:lnTo>
                    <a:pt x="577" y="689"/>
                  </a:lnTo>
                  <a:lnTo>
                    <a:pt x="570" y="696"/>
                  </a:lnTo>
                  <a:lnTo>
                    <a:pt x="563" y="703"/>
                  </a:lnTo>
                  <a:lnTo>
                    <a:pt x="556" y="710"/>
                  </a:lnTo>
                  <a:lnTo>
                    <a:pt x="546" y="715"/>
                  </a:lnTo>
                  <a:lnTo>
                    <a:pt x="537" y="720"/>
                  </a:lnTo>
                  <a:lnTo>
                    <a:pt x="527" y="724"/>
                  </a:lnTo>
                  <a:lnTo>
                    <a:pt x="518" y="730"/>
                  </a:lnTo>
                  <a:lnTo>
                    <a:pt x="508" y="733"/>
                  </a:lnTo>
                  <a:lnTo>
                    <a:pt x="499" y="735"/>
                  </a:lnTo>
                  <a:lnTo>
                    <a:pt x="487" y="735"/>
                  </a:lnTo>
                  <a:lnTo>
                    <a:pt x="477" y="735"/>
                  </a:lnTo>
                  <a:lnTo>
                    <a:pt x="465" y="735"/>
                  </a:lnTo>
                  <a:lnTo>
                    <a:pt x="455" y="733"/>
                  </a:lnTo>
                  <a:lnTo>
                    <a:pt x="445" y="730"/>
                  </a:lnTo>
                  <a:lnTo>
                    <a:pt x="436" y="730"/>
                  </a:lnTo>
                  <a:lnTo>
                    <a:pt x="426" y="727"/>
                  </a:lnTo>
                  <a:lnTo>
                    <a:pt x="419" y="724"/>
                  </a:lnTo>
                  <a:lnTo>
                    <a:pt x="409" y="722"/>
                  </a:lnTo>
                  <a:lnTo>
                    <a:pt x="402" y="720"/>
                  </a:lnTo>
                  <a:lnTo>
                    <a:pt x="395" y="715"/>
                  </a:lnTo>
                  <a:lnTo>
                    <a:pt x="388" y="712"/>
                  </a:lnTo>
                  <a:lnTo>
                    <a:pt x="381" y="708"/>
                  </a:lnTo>
                  <a:lnTo>
                    <a:pt x="376" y="703"/>
                  </a:lnTo>
                  <a:lnTo>
                    <a:pt x="369" y="698"/>
                  </a:lnTo>
                  <a:lnTo>
                    <a:pt x="364" y="693"/>
                  </a:lnTo>
                  <a:lnTo>
                    <a:pt x="360" y="689"/>
                  </a:lnTo>
                  <a:lnTo>
                    <a:pt x="355" y="684"/>
                  </a:lnTo>
                  <a:lnTo>
                    <a:pt x="350" y="679"/>
                  </a:lnTo>
                  <a:lnTo>
                    <a:pt x="345" y="672"/>
                  </a:lnTo>
                  <a:lnTo>
                    <a:pt x="341" y="667"/>
                  </a:lnTo>
                  <a:lnTo>
                    <a:pt x="338" y="660"/>
                  </a:lnTo>
                  <a:lnTo>
                    <a:pt x="333" y="653"/>
                  </a:lnTo>
                  <a:lnTo>
                    <a:pt x="331" y="648"/>
                  </a:lnTo>
                  <a:lnTo>
                    <a:pt x="329" y="639"/>
                  </a:lnTo>
                  <a:lnTo>
                    <a:pt x="325" y="634"/>
                  </a:lnTo>
                  <a:lnTo>
                    <a:pt x="323" y="624"/>
                  </a:lnTo>
                  <a:lnTo>
                    <a:pt x="320" y="617"/>
                  </a:lnTo>
                  <a:lnTo>
                    <a:pt x="318" y="610"/>
                  </a:lnTo>
                  <a:lnTo>
                    <a:pt x="318" y="603"/>
                  </a:lnTo>
                  <a:lnTo>
                    <a:pt x="316" y="592"/>
                  </a:lnTo>
                  <a:lnTo>
                    <a:pt x="316" y="583"/>
                  </a:lnTo>
                  <a:lnTo>
                    <a:pt x="316" y="576"/>
                  </a:lnTo>
                  <a:lnTo>
                    <a:pt x="316" y="566"/>
                  </a:lnTo>
                  <a:lnTo>
                    <a:pt x="345" y="5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67" name="Freeform 47"/>
            <p:cNvSpPr>
              <a:spLocks/>
            </p:cNvSpPr>
            <p:nvPr/>
          </p:nvSpPr>
          <p:spPr bwMode="auto">
            <a:xfrm>
              <a:off x="549" y="1896"/>
              <a:ext cx="1827" cy="599"/>
            </a:xfrm>
            <a:custGeom>
              <a:avLst/>
              <a:gdLst/>
              <a:ahLst/>
              <a:cxnLst>
                <a:cxn ang="0">
                  <a:pos x="123" y="78"/>
                </a:cxn>
                <a:cxn ang="0">
                  <a:pos x="76" y="128"/>
                </a:cxn>
                <a:cxn ang="0">
                  <a:pos x="57" y="180"/>
                </a:cxn>
                <a:cxn ang="0">
                  <a:pos x="54" y="229"/>
                </a:cxn>
                <a:cxn ang="0">
                  <a:pos x="66" y="279"/>
                </a:cxn>
                <a:cxn ang="0">
                  <a:pos x="109" y="312"/>
                </a:cxn>
                <a:cxn ang="0">
                  <a:pos x="165" y="344"/>
                </a:cxn>
                <a:cxn ang="0">
                  <a:pos x="241" y="378"/>
                </a:cxn>
                <a:cxn ang="0">
                  <a:pos x="354" y="413"/>
                </a:cxn>
                <a:cxn ang="0">
                  <a:pos x="502" y="450"/>
                </a:cxn>
                <a:cxn ang="0">
                  <a:pos x="695" y="488"/>
                </a:cxn>
                <a:cxn ang="0">
                  <a:pos x="932" y="522"/>
                </a:cxn>
                <a:cxn ang="0">
                  <a:pos x="1008" y="529"/>
                </a:cxn>
                <a:cxn ang="0">
                  <a:pos x="1083" y="531"/>
                </a:cxn>
                <a:cxn ang="0">
                  <a:pos x="1184" y="536"/>
                </a:cxn>
                <a:cxn ang="0">
                  <a:pos x="1302" y="536"/>
                </a:cxn>
                <a:cxn ang="0">
                  <a:pos x="1428" y="531"/>
                </a:cxn>
                <a:cxn ang="0">
                  <a:pos x="1543" y="519"/>
                </a:cxn>
                <a:cxn ang="0">
                  <a:pos x="1644" y="498"/>
                </a:cxn>
                <a:cxn ang="0">
                  <a:pos x="1717" y="465"/>
                </a:cxn>
                <a:cxn ang="0">
                  <a:pos x="1752" y="418"/>
                </a:cxn>
                <a:cxn ang="0">
                  <a:pos x="1759" y="366"/>
                </a:cxn>
                <a:cxn ang="0">
                  <a:pos x="1762" y="318"/>
                </a:cxn>
                <a:cxn ang="0">
                  <a:pos x="1750" y="269"/>
                </a:cxn>
                <a:cxn ang="0">
                  <a:pos x="1714" y="236"/>
                </a:cxn>
                <a:cxn ang="0">
                  <a:pos x="1700" y="188"/>
                </a:cxn>
                <a:cxn ang="0">
                  <a:pos x="1731" y="178"/>
                </a:cxn>
                <a:cxn ang="0">
                  <a:pos x="1774" y="207"/>
                </a:cxn>
                <a:cxn ang="0">
                  <a:pos x="1816" y="267"/>
                </a:cxn>
                <a:cxn ang="0">
                  <a:pos x="1825" y="310"/>
                </a:cxn>
                <a:cxn ang="0">
                  <a:pos x="1825" y="363"/>
                </a:cxn>
                <a:cxn ang="0">
                  <a:pos x="1812" y="423"/>
                </a:cxn>
                <a:cxn ang="0">
                  <a:pos x="1795" y="474"/>
                </a:cxn>
                <a:cxn ang="0">
                  <a:pos x="1747" y="517"/>
                </a:cxn>
                <a:cxn ang="0">
                  <a:pos x="1677" y="553"/>
                </a:cxn>
                <a:cxn ang="0">
                  <a:pos x="1575" y="578"/>
                </a:cxn>
                <a:cxn ang="0">
                  <a:pos x="1425" y="594"/>
                </a:cxn>
                <a:cxn ang="0">
                  <a:pos x="1229" y="597"/>
                </a:cxn>
                <a:cxn ang="0">
                  <a:pos x="975" y="582"/>
                </a:cxn>
                <a:cxn ang="0">
                  <a:pos x="935" y="578"/>
                </a:cxn>
                <a:cxn ang="0">
                  <a:pos x="853" y="569"/>
                </a:cxn>
                <a:cxn ang="0">
                  <a:pos x="740" y="555"/>
                </a:cxn>
                <a:cxn ang="0">
                  <a:pos x="610" y="538"/>
                </a:cxn>
                <a:cxn ang="0">
                  <a:pos x="467" y="512"/>
                </a:cxn>
                <a:cxn ang="0">
                  <a:pos x="325" y="476"/>
                </a:cxn>
                <a:cxn ang="0">
                  <a:pos x="196" y="430"/>
                </a:cxn>
                <a:cxn ang="0">
                  <a:pos x="90" y="375"/>
                </a:cxn>
                <a:cxn ang="0">
                  <a:pos x="19" y="305"/>
                </a:cxn>
                <a:cxn ang="0">
                  <a:pos x="4" y="257"/>
                </a:cxn>
                <a:cxn ang="0">
                  <a:pos x="0" y="203"/>
                </a:cxn>
                <a:cxn ang="0">
                  <a:pos x="9" y="149"/>
                </a:cxn>
                <a:cxn ang="0">
                  <a:pos x="26" y="104"/>
                </a:cxn>
                <a:cxn ang="0">
                  <a:pos x="59" y="63"/>
                </a:cxn>
                <a:cxn ang="0">
                  <a:pos x="109" y="27"/>
                </a:cxn>
                <a:cxn ang="0">
                  <a:pos x="181" y="0"/>
                </a:cxn>
              </a:cxnLst>
              <a:rect l="0" t="0" r="r" b="b"/>
              <a:pathLst>
                <a:path w="1827" h="599">
                  <a:moveTo>
                    <a:pt x="167" y="61"/>
                  </a:moveTo>
                  <a:lnTo>
                    <a:pt x="165" y="61"/>
                  </a:lnTo>
                  <a:lnTo>
                    <a:pt x="160" y="61"/>
                  </a:lnTo>
                  <a:lnTo>
                    <a:pt x="155" y="63"/>
                  </a:lnTo>
                  <a:lnTo>
                    <a:pt x="146" y="66"/>
                  </a:lnTo>
                  <a:lnTo>
                    <a:pt x="136" y="71"/>
                  </a:lnTo>
                  <a:lnTo>
                    <a:pt x="123" y="78"/>
                  </a:lnTo>
                  <a:lnTo>
                    <a:pt x="114" y="85"/>
                  </a:lnTo>
                  <a:lnTo>
                    <a:pt x="102" y="94"/>
                  </a:lnTo>
                  <a:lnTo>
                    <a:pt x="97" y="99"/>
                  </a:lnTo>
                  <a:lnTo>
                    <a:pt x="90" y="106"/>
                  </a:lnTo>
                  <a:lnTo>
                    <a:pt x="85" y="113"/>
                  </a:lnTo>
                  <a:lnTo>
                    <a:pt x="80" y="121"/>
                  </a:lnTo>
                  <a:lnTo>
                    <a:pt x="76" y="128"/>
                  </a:lnTo>
                  <a:lnTo>
                    <a:pt x="71" y="137"/>
                  </a:lnTo>
                  <a:lnTo>
                    <a:pt x="66" y="147"/>
                  </a:lnTo>
                  <a:lnTo>
                    <a:pt x="64" y="156"/>
                  </a:lnTo>
                  <a:lnTo>
                    <a:pt x="61" y="163"/>
                  </a:lnTo>
                  <a:lnTo>
                    <a:pt x="61" y="168"/>
                  </a:lnTo>
                  <a:lnTo>
                    <a:pt x="59" y="175"/>
                  </a:lnTo>
                  <a:lnTo>
                    <a:pt x="57" y="180"/>
                  </a:lnTo>
                  <a:lnTo>
                    <a:pt x="57" y="185"/>
                  </a:lnTo>
                  <a:lnTo>
                    <a:pt x="54" y="193"/>
                  </a:lnTo>
                  <a:lnTo>
                    <a:pt x="54" y="200"/>
                  </a:lnTo>
                  <a:lnTo>
                    <a:pt x="54" y="207"/>
                  </a:lnTo>
                  <a:lnTo>
                    <a:pt x="54" y="215"/>
                  </a:lnTo>
                  <a:lnTo>
                    <a:pt x="54" y="222"/>
                  </a:lnTo>
                  <a:lnTo>
                    <a:pt x="54" y="229"/>
                  </a:lnTo>
                  <a:lnTo>
                    <a:pt x="57" y="236"/>
                  </a:lnTo>
                  <a:lnTo>
                    <a:pt x="57" y="243"/>
                  </a:lnTo>
                  <a:lnTo>
                    <a:pt x="57" y="253"/>
                  </a:lnTo>
                  <a:lnTo>
                    <a:pt x="59" y="262"/>
                  </a:lnTo>
                  <a:lnTo>
                    <a:pt x="61" y="272"/>
                  </a:lnTo>
                  <a:lnTo>
                    <a:pt x="61" y="272"/>
                  </a:lnTo>
                  <a:lnTo>
                    <a:pt x="66" y="279"/>
                  </a:lnTo>
                  <a:lnTo>
                    <a:pt x="69" y="281"/>
                  </a:lnTo>
                  <a:lnTo>
                    <a:pt x="73" y="286"/>
                  </a:lnTo>
                  <a:lnTo>
                    <a:pt x="78" y="291"/>
                  </a:lnTo>
                  <a:lnTo>
                    <a:pt x="88" y="298"/>
                  </a:lnTo>
                  <a:lnTo>
                    <a:pt x="95" y="303"/>
                  </a:lnTo>
                  <a:lnTo>
                    <a:pt x="104" y="310"/>
                  </a:lnTo>
                  <a:lnTo>
                    <a:pt x="109" y="312"/>
                  </a:lnTo>
                  <a:lnTo>
                    <a:pt x="116" y="318"/>
                  </a:lnTo>
                  <a:lnTo>
                    <a:pt x="121" y="323"/>
                  </a:lnTo>
                  <a:lnTo>
                    <a:pt x="131" y="328"/>
                  </a:lnTo>
                  <a:lnTo>
                    <a:pt x="139" y="332"/>
                  </a:lnTo>
                  <a:lnTo>
                    <a:pt x="146" y="335"/>
                  </a:lnTo>
                  <a:lnTo>
                    <a:pt x="155" y="340"/>
                  </a:lnTo>
                  <a:lnTo>
                    <a:pt x="165" y="344"/>
                  </a:lnTo>
                  <a:lnTo>
                    <a:pt x="174" y="349"/>
                  </a:lnTo>
                  <a:lnTo>
                    <a:pt x="184" y="354"/>
                  </a:lnTo>
                  <a:lnTo>
                    <a:pt x="193" y="359"/>
                  </a:lnTo>
                  <a:lnTo>
                    <a:pt x="208" y="366"/>
                  </a:lnTo>
                  <a:lnTo>
                    <a:pt x="217" y="368"/>
                  </a:lnTo>
                  <a:lnTo>
                    <a:pt x="229" y="375"/>
                  </a:lnTo>
                  <a:lnTo>
                    <a:pt x="241" y="378"/>
                  </a:lnTo>
                  <a:lnTo>
                    <a:pt x="259" y="382"/>
                  </a:lnTo>
                  <a:lnTo>
                    <a:pt x="271" y="387"/>
                  </a:lnTo>
                  <a:lnTo>
                    <a:pt x="287" y="394"/>
                  </a:lnTo>
                  <a:lnTo>
                    <a:pt x="304" y="399"/>
                  </a:lnTo>
                  <a:lnTo>
                    <a:pt x="320" y="404"/>
                  </a:lnTo>
                  <a:lnTo>
                    <a:pt x="337" y="409"/>
                  </a:lnTo>
                  <a:lnTo>
                    <a:pt x="354" y="413"/>
                  </a:lnTo>
                  <a:lnTo>
                    <a:pt x="373" y="418"/>
                  </a:lnTo>
                  <a:lnTo>
                    <a:pt x="395" y="425"/>
                  </a:lnTo>
                  <a:lnTo>
                    <a:pt x="414" y="430"/>
                  </a:lnTo>
                  <a:lnTo>
                    <a:pt x="436" y="435"/>
                  </a:lnTo>
                  <a:lnTo>
                    <a:pt x="457" y="440"/>
                  </a:lnTo>
                  <a:lnTo>
                    <a:pt x="481" y="448"/>
                  </a:lnTo>
                  <a:lnTo>
                    <a:pt x="502" y="450"/>
                  </a:lnTo>
                  <a:lnTo>
                    <a:pt x="530" y="457"/>
                  </a:lnTo>
                  <a:lnTo>
                    <a:pt x="553" y="462"/>
                  </a:lnTo>
                  <a:lnTo>
                    <a:pt x="579" y="467"/>
                  </a:lnTo>
                  <a:lnTo>
                    <a:pt x="606" y="472"/>
                  </a:lnTo>
                  <a:lnTo>
                    <a:pt x="634" y="479"/>
                  </a:lnTo>
                  <a:lnTo>
                    <a:pt x="664" y="481"/>
                  </a:lnTo>
                  <a:lnTo>
                    <a:pt x="695" y="488"/>
                  </a:lnTo>
                  <a:lnTo>
                    <a:pt x="726" y="493"/>
                  </a:lnTo>
                  <a:lnTo>
                    <a:pt x="756" y="498"/>
                  </a:lnTo>
                  <a:lnTo>
                    <a:pt x="791" y="503"/>
                  </a:lnTo>
                  <a:lnTo>
                    <a:pt x="824" y="507"/>
                  </a:lnTo>
                  <a:lnTo>
                    <a:pt x="860" y="512"/>
                  </a:lnTo>
                  <a:lnTo>
                    <a:pt x="896" y="517"/>
                  </a:lnTo>
                  <a:lnTo>
                    <a:pt x="932" y="522"/>
                  </a:lnTo>
                  <a:lnTo>
                    <a:pt x="970" y="526"/>
                  </a:lnTo>
                  <a:lnTo>
                    <a:pt x="975" y="526"/>
                  </a:lnTo>
                  <a:lnTo>
                    <a:pt x="982" y="526"/>
                  </a:lnTo>
                  <a:lnTo>
                    <a:pt x="987" y="526"/>
                  </a:lnTo>
                  <a:lnTo>
                    <a:pt x="992" y="526"/>
                  </a:lnTo>
                  <a:lnTo>
                    <a:pt x="999" y="526"/>
                  </a:lnTo>
                  <a:lnTo>
                    <a:pt x="1008" y="529"/>
                  </a:lnTo>
                  <a:lnTo>
                    <a:pt x="1016" y="529"/>
                  </a:lnTo>
                  <a:lnTo>
                    <a:pt x="1025" y="529"/>
                  </a:lnTo>
                  <a:lnTo>
                    <a:pt x="1035" y="529"/>
                  </a:lnTo>
                  <a:lnTo>
                    <a:pt x="1048" y="529"/>
                  </a:lnTo>
                  <a:lnTo>
                    <a:pt x="1057" y="529"/>
                  </a:lnTo>
                  <a:lnTo>
                    <a:pt x="1071" y="531"/>
                  </a:lnTo>
                  <a:lnTo>
                    <a:pt x="1083" y="531"/>
                  </a:lnTo>
                  <a:lnTo>
                    <a:pt x="1098" y="534"/>
                  </a:lnTo>
                  <a:lnTo>
                    <a:pt x="1109" y="534"/>
                  </a:lnTo>
                  <a:lnTo>
                    <a:pt x="1124" y="534"/>
                  </a:lnTo>
                  <a:lnTo>
                    <a:pt x="1138" y="534"/>
                  </a:lnTo>
                  <a:lnTo>
                    <a:pt x="1152" y="534"/>
                  </a:lnTo>
                  <a:lnTo>
                    <a:pt x="1166" y="534"/>
                  </a:lnTo>
                  <a:lnTo>
                    <a:pt x="1184" y="536"/>
                  </a:lnTo>
                  <a:lnTo>
                    <a:pt x="1201" y="536"/>
                  </a:lnTo>
                  <a:lnTo>
                    <a:pt x="1218" y="536"/>
                  </a:lnTo>
                  <a:lnTo>
                    <a:pt x="1234" y="536"/>
                  </a:lnTo>
                  <a:lnTo>
                    <a:pt x="1251" y="536"/>
                  </a:lnTo>
                  <a:lnTo>
                    <a:pt x="1267" y="536"/>
                  </a:lnTo>
                  <a:lnTo>
                    <a:pt x="1286" y="536"/>
                  </a:lnTo>
                  <a:lnTo>
                    <a:pt x="1302" y="536"/>
                  </a:lnTo>
                  <a:lnTo>
                    <a:pt x="1321" y="536"/>
                  </a:lnTo>
                  <a:lnTo>
                    <a:pt x="1338" y="536"/>
                  </a:lnTo>
                  <a:lnTo>
                    <a:pt x="1357" y="536"/>
                  </a:lnTo>
                  <a:lnTo>
                    <a:pt x="1373" y="534"/>
                  </a:lnTo>
                  <a:lnTo>
                    <a:pt x="1392" y="534"/>
                  </a:lnTo>
                  <a:lnTo>
                    <a:pt x="1409" y="531"/>
                  </a:lnTo>
                  <a:lnTo>
                    <a:pt x="1428" y="531"/>
                  </a:lnTo>
                  <a:lnTo>
                    <a:pt x="1446" y="529"/>
                  </a:lnTo>
                  <a:lnTo>
                    <a:pt x="1462" y="529"/>
                  </a:lnTo>
                  <a:lnTo>
                    <a:pt x="1479" y="529"/>
                  </a:lnTo>
                  <a:lnTo>
                    <a:pt x="1496" y="526"/>
                  </a:lnTo>
                  <a:lnTo>
                    <a:pt x="1512" y="524"/>
                  </a:lnTo>
                  <a:lnTo>
                    <a:pt x="1526" y="522"/>
                  </a:lnTo>
                  <a:lnTo>
                    <a:pt x="1543" y="519"/>
                  </a:lnTo>
                  <a:lnTo>
                    <a:pt x="1560" y="517"/>
                  </a:lnTo>
                  <a:lnTo>
                    <a:pt x="1575" y="515"/>
                  </a:lnTo>
                  <a:lnTo>
                    <a:pt x="1589" y="512"/>
                  </a:lnTo>
                  <a:lnTo>
                    <a:pt x="1604" y="510"/>
                  </a:lnTo>
                  <a:lnTo>
                    <a:pt x="1620" y="507"/>
                  </a:lnTo>
                  <a:lnTo>
                    <a:pt x="1632" y="503"/>
                  </a:lnTo>
                  <a:lnTo>
                    <a:pt x="1644" y="498"/>
                  </a:lnTo>
                  <a:lnTo>
                    <a:pt x="1656" y="493"/>
                  </a:lnTo>
                  <a:lnTo>
                    <a:pt x="1668" y="491"/>
                  </a:lnTo>
                  <a:lnTo>
                    <a:pt x="1677" y="486"/>
                  </a:lnTo>
                  <a:lnTo>
                    <a:pt x="1689" y="481"/>
                  </a:lnTo>
                  <a:lnTo>
                    <a:pt x="1700" y="476"/>
                  </a:lnTo>
                  <a:lnTo>
                    <a:pt x="1709" y="472"/>
                  </a:lnTo>
                  <a:lnTo>
                    <a:pt x="1717" y="465"/>
                  </a:lnTo>
                  <a:lnTo>
                    <a:pt x="1726" y="460"/>
                  </a:lnTo>
                  <a:lnTo>
                    <a:pt x="1731" y="453"/>
                  </a:lnTo>
                  <a:lnTo>
                    <a:pt x="1738" y="448"/>
                  </a:lnTo>
                  <a:lnTo>
                    <a:pt x="1743" y="440"/>
                  </a:lnTo>
                  <a:lnTo>
                    <a:pt x="1747" y="432"/>
                  </a:lnTo>
                  <a:lnTo>
                    <a:pt x="1750" y="425"/>
                  </a:lnTo>
                  <a:lnTo>
                    <a:pt x="1752" y="418"/>
                  </a:lnTo>
                  <a:lnTo>
                    <a:pt x="1752" y="409"/>
                  </a:lnTo>
                  <a:lnTo>
                    <a:pt x="1755" y="401"/>
                  </a:lnTo>
                  <a:lnTo>
                    <a:pt x="1755" y="392"/>
                  </a:lnTo>
                  <a:lnTo>
                    <a:pt x="1757" y="387"/>
                  </a:lnTo>
                  <a:lnTo>
                    <a:pt x="1757" y="380"/>
                  </a:lnTo>
                  <a:lnTo>
                    <a:pt x="1757" y="373"/>
                  </a:lnTo>
                  <a:lnTo>
                    <a:pt x="1759" y="366"/>
                  </a:lnTo>
                  <a:lnTo>
                    <a:pt x="1759" y="361"/>
                  </a:lnTo>
                  <a:lnTo>
                    <a:pt x="1759" y="356"/>
                  </a:lnTo>
                  <a:lnTo>
                    <a:pt x="1759" y="349"/>
                  </a:lnTo>
                  <a:lnTo>
                    <a:pt x="1759" y="342"/>
                  </a:lnTo>
                  <a:lnTo>
                    <a:pt x="1759" y="340"/>
                  </a:lnTo>
                  <a:lnTo>
                    <a:pt x="1759" y="328"/>
                  </a:lnTo>
                  <a:lnTo>
                    <a:pt x="1762" y="318"/>
                  </a:lnTo>
                  <a:lnTo>
                    <a:pt x="1759" y="307"/>
                  </a:lnTo>
                  <a:lnTo>
                    <a:pt x="1759" y="300"/>
                  </a:lnTo>
                  <a:lnTo>
                    <a:pt x="1757" y="293"/>
                  </a:lnTo>
                  <a:lnTo>
                    <a:pt x="1757" y="286"/>
                  </a:lnTo>
                  <a:lnTo>
                    <a:pt x="1755" y="279"/>
                  </a:lnTo>
                  <a:lnTo>
                    <a:pt x="1752" y="274"/>
                  </a:lnTo>
                  <a:lnTo>
                    <a:pt x="1750" y="269"/>
                  </a:lnTo>
                  <a:lnTo>
                    <a:pt x="1750" y="265"/>
                  </a:lnTo>
                  <a:lnTo>
                    <a:pt x="1743" y="257"/>
                  </a:lnTo>
                  <a:lnTo>
                    <a:pt x="1738" y="250"/>
                  </a:lnTo>
                  <a:lnTo>
                    <a:pt x="1731" y="246"/>
                  </a:lnTo>
                  <a:lnTo>
                    <a:pt x="1726" y="243"/>
                  </a:lnTo>
                  <a:lnTo>
                    <a:pt x="1721" y="238"/>
                  </a:lnTo>
                  <a:lnTo>
                    <a:pt x="1714" y="236"/>
                  </a:lnTo>
                  <a:lnTo>
                    <a:pt x="1709" y="236"/>
                  </a:lnTo>
                  <a:lnTo>
                    <a:pt x="1705" y="234"/>
                  </a:lnTo>
                  <a:lnTo>
                    <a:pt x="1700" y="229"/>
                  </a:lnTo>
                  <a:lnTo>
                    <a:pt x="1698" y="219"/>
                  </a:lnTo>
                  <a:lnTo>
                    <a:pt x="1698" y="210"/>
                  </a:lnTo>
                  <a:lnTo>
                    <a:pt x="1700" y="200"/>
                  </a:lnTo>
                  <a:lnTo>
                    <a:pt x="1700" y="188"/>
                  </a:lnTo>
                  <a:lnTo>
                    <a:pt x="1702" y="178"/>
                  </a:lnTo>
                  <a:lnTo>
                    <a:pt x="1705" y="173"/>
                  </a:lnTo>
                  <a:lnTo>
                    <a:pt x="1705" y="171"/>
                  </a:lnTo>
                  <a:lnTo>
                    <a:pt x="1707" y="171"/>
                  </a:lnTo>
                  <a:lnTo>
                    <a:pt x="1712" y="171"/>
                  </a:lnTo>
                  <a:lnTo>
                    <a:pt x="1719" y="175"/>
                  </a:lnTo>
                  <a:lnTo>
                    <a:pt x="1731" y="178"/>
                  </a:lnTo>
                  <a:lnTo>
                    <a:pt x="1736" y="180"/>
                  </a:lnTo>
                  <a:lnTo>
                    <a:pt x="1740" y="182"/>
                  </a:lnTo>
                  <a:lnTo>
                    <a:pt x="1747" y="188"/>
                  </a:lnTo>
                  <a:lnTo>
                    <a:pt x="1755" y="193"/>
                  </a:lnTo>
                  <a:lnTo>
                    <a:pt x="1762" y="196"/>
                  </a:lnTo>
                  <a:lnTo>
                    <a:pt x="1767" y="200"/>
                  </a:lnTo>
                  <a:lnTo>
                    <a:pt x="1774" y="207"/>
                  </a:lnTo>
                  <a:lnTo>
                    <a:pt x="1781" y="215"/>
                  </a:lnTo>
                  <a:lnTo>
                    <a:pt x="1788" y="222"/>
                  </a:lnTo>
                  <a:lnTo>
                    <a:pt x="1793" y="229"/>
                  </a:lnTo>
                  <a:lnTo>
                    <a:pt x="1800" y="236"/>
                  </a:lnTo>
                  <a:lnTo>
                    <a:pt x="1807" y="246"/>
                  </a:lnTo>
                  <a:lnTo>
                    <a:pt x="1809" y="255"/>
                  </a:lnTo>
                  <a:lnTo>
                    <a:pt x="1816" y="267"/>
                  </a:lnTo>
                  <a:lnTo>
                    <a:pt x="1816" y="272"/>
                  </a:lnTo>
                  <a:lnTo>
                    <a:pt x="1819" y="279"/>
                  </a:lnTo>
                  <a:lnTo>
                    <a:pt x="1821" y="284"/>
                  </a:lnTo>
                  <a:lnTo>
                    <a:pt x="1825" y="291"/>
                  </a:lnTo>
                  <a:lnTo>
                    <a:pt x="1825" y="296"/>
                  </a:lnTo>
                  <a:lnTo>
                    <a:pt x="1825" y="303"/>
                  </a:lnTo>
                  <a:lnTo>
                    <a:pt x="1825" y="310"/>
                  </a:lnTo>
                  <a:lnTo>
                    <a:pt x="1827" y="318"/>
                  </a:lnTo>
                  <a:lnTo>
                    <a:pt x="1827" y="323"/>
                  </a:lnTo>
                  <a:lnTo>
                    <a:pt x="1827" y="332"/>
                  </a:lnTo>
                  <a:lnTo>
                    <a:pt x="1827" y="340"/>
                  </a:lnTo>
                  <a:lnTo>
                    <a:pt x="1827" y="347"/>
                  </a:lnTo>
                  <a:lnTo>
                    <a:pt x="1825" y="356"/>
                  </a:lnTo>
                  <a:lnTo>
                    <a:pt x="1825" y="363"/>
                  </a:lnTo>
                  <a:lnTo>
                    <a:pt x="1825" y="373"/>
                  </a:lnTo>
                  <a:lnTo>
                    <a:pt x="1821" y="382"/>
                  </a:lnTo>
                  <a:lnTo>
                    <a:pt x="1819" y="392"/>
                  </a:lnTo>
                  <a:lnTo>
                    <a:pt x="1816" y="399"/>
                  </a:lnTo>
                  <a:lnTo>
                    <a:pt x="1816" y="411"/>
                  </a:lnTo>
                  <a:lnTo>
                    <a:pt x="1814" y="421"/>
                  </a:lnTo>
                  <a:lnTo>
                    <a:pt x="1812" y="423"/>
                  </a:lnTo>
                  <a:lnTo>
                    <a:pt x="1812" y="430"/>
                  </a:lnTo>
                  <a:lnTo>
                    <a:pt x="1812" y="435"/>
                  </a:lnTo>
                  <a:lnTo>
                    <a:pt x="1809" y="442"/>
                  </a:lnTo>
                  <a:lnTo>
                    <a:pt x="1807" y="450"/>
                  </a:lnTo>
                  <a:lnTo>
                    <a:pt x="1805" y="460"/>
                  </a:lnTo>
                  <a:lnTo>
                    <a:pt x="1800" y="467"/>
                  </a:lnTo>
                  <a:lnTo>
                    <a:pt x="1795" y="474"/>
                  </a:lnTo>
                  <a:lnTo>
                    <a:pt x="1786" y="484"/>
                  </a:lnTo>
                  <a:lnTo>
                    <a:pt x="1778" y="493"/>
                  </a:lnTo>
                  <a:lnTo>
                    <a:pt x="1771" y="498"/>
                  </a:lnTo>
                  <a:lnTo>
                    <a:pt x="1767" y="503"/>
                  </a:lnTo>
                  <a:lnTo>
                    <a:pt x="1759" y="507"/>
                  </a:lnTo>
                  <a:lnTo>
                    <a:pt x="1755" y="512"/>
                  </a:lnTo>
                  <a:lnTo>
                    <a:pt x="1747" y="517"/>
                  </a:lnTo>
                  <a:lnTo>
                    <a:pt x="1740" y="524"/>
                  </a:lnTo>
                  <a:lnTo>
                    <a:pt x="1731" y="529"/>
                  </a:lnTo>
                  <a:lnTo>
                    <a:pt x="1721" y="534"/>
                  </a:lnTo>
                  <a:lnTo>
                    <a:pt x="1712" y="538"/>
                  </a:lnTo>
                  <a:lnTo>
                    <a:pt x="1702" y="543"/>
                  </a:lnTo>
                  <a:lnTo>
                    <a:pt x="1689" y="545"/>
                  </a:lnTo>
                  <a:lnTo>
                    <a:pt x="1677" y="553"/>
                  </a:lnTo>
                  <a:lnTo>
                    <a:pt x="1665" y="555"/>
                  </a:lnTo>
                  <a:lnTo>
                    <a:pt x="1654" y="560"/>
                  </a:lnTo>
                  <a:lnTo>
                    <a:pt x="1637" y="565"/>
                  </a:lnTo>
                  <a:lnTo>
                    <a:pt x="1625" y="567"/>
                  </a:lnTo>
                  <a:lnTo>
                    <a:pt x="1608" y="572"/>
                  </a:lnTo>
                  <a:lnTo>
                    <a:pt x="1592" y="575"/>
                  </a:lnTo>
                  <a:lnTo>
                    <a:pt x="1575" y="578"/>
                  </a:lnTo>
                  <a:lnTo>
                    <a:pt x="1555" y="582"/>
                  </a:lnTo>
                  <a:lnTo>
                    <a:pt x="1536" y="585"/>
                  </a:lnTo>
                  <a:lnTo>
                    <a:pt x="1517" y="587"/>
                  </a:lnTo>
                  <a:lnTo>
                    <a:pt x="1496" y="590"/>
                  </a:lnTo>
                  <a:lnTo>
                    <a:pt x="1474" y="592"/>
                  </a:lnTo>
                  <a:lnTo>
                    <a:pt x="1450" y="594"/>
                  </a:lnTo>
                  <a:lnTo>
                    <a:pt x="1425" y="594"/>
                  </a:lnTo>
                  <a:lnTo>
                    <a:pt x="1402" y="597"/>
                  </a:lnTo>
                  <a:lnTo>
                    <a:pt x="1376" y="599"/>
                  </a:lnTo>
                  <a:lnTo>
                    <a:pt x="1349" y="599"/>
                  </a:lnTo>
                  <a:lnTo>
                    <a:pt x="1321" y="599"/>
                  </a:lnTo>
                  <a:lnTo>
                    <a:pt x="1291" y="599"/>
                  </a:lnTo>
                  <a:lnTo>
                    <a:pt x="1260" y="599"/>
                  </a:lnTo>
                  <a:lnTo>
                    <a:pt x="1229" y="597"/>
                  </a:lnTo>
                  <a:lnTo>
                    <a:pt x="1196" y="597"/>
                  </a:lnTo>
                  <a:lnTo>
                    <a:pt x="1162" y="594"/>
                  </a:lnTo>
                  <a:lnTo>
                    <a:pt x="1126" y="592"/>
                  </a:lnTo>
                  <a:lnTo>
                    <a:pt x="1090" y="590"/>
                  </a:lnTo>
                  <a:lnTo>
                    <a:pt x="1055" y="587"/>
                  </a:lnTo>
                  <a:lnTo>
                    <a:pt x="1013" y="585"/>
                  </a:lnTo>
                  <a:lnTo>
                    <a:pt x="975" y="582"/>
                  </a:lnTo>
                  <a:lnTo>
                    <a:pt x="970" y="580"/>
                  </a:lnTo>
                  <a:lnTo>
                    <a:pt x="968" y="580"/>
                  </a:lnTo>
                  <a:lnTo>
                    <a:pt x="963" y="580"/>
                  </a:lnTo>
                  <a:lnTo>
                    <a:pt x="956" y="580"/>
                  </a:lnTo>
                  <a:lnTo>
                    <a:pt x="949" y="578"/>
                  </a:lnTo>
                  <a:lnTo>
                    <a:pt x="942" y="578"/>
                  </a:lnTo>
                  <a:lnTo>
                    <a:pt x="935" y="578"/>
                  </a:lnTo>
                  <a:lnTo>
                    <a:pt x="925" y="578"/>
                  </a:lnTo>
                  <a:lnTo>
                    <a:pt x="916" y="575"/>
                  </a:lnTo>
                  <a:lnTo>
                    <a:pt x="903" y="575"/>
                  </a:lnTo>
                  <a:lnTo>
                    <a:pt x="891" y="572"/>
                  </a:lnTo>
                  <a:lnTo>
                    <a:pt x="879" y="572"/>
                  </a:lnTo>
                  <a:lnTo>
                    <a:pt x="867" y="569"/>
                  </a:lnTo>
                  <a:lnTo>
                    <a:pt x="853" y="569"/>
                  </a:lnTo>
                  <a:lnTo>
                    <a:pt x="838" y="567"/>
                  </a:lnTo>
                  <a:lnTo>
                    <a:pt x="824" y="567"/>
                  </a:lnTo>
                  <a:lnTo>
                    <a:pt x="808" y="565"/>
                  </a:lnTo>
                  <a:lnTo>
                    <a:pt x="793" y="562"/>
                  </a:lnTo>
                  <a:lnTo>
                    <a:pt x="776" y="560"/>
                  </a:lnTo>
                  <a:lnTo>
                    <a:pt x="759" y="557"/>
                  </a:lnTo>
                  <a:lnTo>
                    <a:pt x="740" y="555"/>
                  </a:lnTo>
                  <a:lnTo>
                    <a:pt x="723" y="555"/>
                  </a:lnTo>
                  <a:lnTo>
                    <a:pt x="704" y="553"/>
                  </a:lnTo>
                  <a:lnTo>
                    <a:pt x="688" y="550"/>
                  </a:lnTo>
                  <a:lnTo>
                    <a:pt x="669" y="545"/>
                  </a:lnTo>
                  <a:lnTo>
                    <a:pt x="650" y="543"/>
                  </a:lnTo>
                  <a:lnTo>
                    <a:pt x="627" y="541"/>
                  </a:lnTo>
                  <a:lnTo>
                    <a:pt x="610" y="538"/>
                  </a:lnTo>
                  <a:lnTo>
                    <a:pt x="589" y="534"/>
                  </a:lnTo>
                  <a:lnTo>
                    <a:pt x="570" y="531"/>
                  </a:lnTo>
                  <a:lnTo>
                    <a:pt x="549" y="529"/>
                  </a:lnTo>
                  <a:lnTo>
                    <a:pt x="530" y="524"/>
                  </a:lnTo>
                  <a:lnTo>
                    <a:pt x="507" y="519"/>
                  </a:lnTo>
                  <a:lnTo>
                    <a:pt x="488" y="515"/>
                  </a:lnTo>
                  <a:lnTo>
                    <a:pt x="467" y="512"/>
                  </a:lnTo>
                  <a:lnTo>
                    <a:pt x="448" y="507"/>
                  </a:lnTo>
                  <a:lnTo>
                    <a:pt x="426" y="503"/>
                  </a:lnTo>
                  <a:lnTo>
                    <a:pt x="405" y="495"/>
                  </a:lnTo>
                  <a:lnTo>
                    <a:pt x="385" y="491"/>
                  </a:lnTo>
                  <a:lnTo>
                    <a:pt x="366" y="486"/>
                  </a:lnTo>
                  <a:lnTo>
                    <a:pt x="344" y="481"/>
                  </a:lnTo>
                  <a:lnTo>
                    <a:pt x="325" y="476"/>
                  </a:lnTo>
                  <a:lnTo>
                    <a:pt x="306" y="469"/>
                  </a:lnTo>
                  <a:lnTo>
                    <a:pt x="287" y="465"/>
                  </a:lnTo>
                  <a:lnTo>
                    <a:pt x="271" y="457"/>
                  </a:lnTo>
                  <a:lnTo>
                    <a:pt x="250" y="450"/>
                  </a:lnTo>
                  <a:lnTo>
                    <a:pt x="231" y="446"/>
                  </a:lnTo>
                  <a:lnTo>
                    <a:pt x="215" y="437"/>
                  </a:lnTo>
                  <a:lnTo>
                    <a:pt x="196" y="430"/>
                  </a:lnTo>
                  <a:lnTo>
                    <a:pt x="179" y="423"/>
                  </a:lnTo>
                  <a:lnTo>
                    <a:pt x="165" y="416"/>
                  </a:lnTo>
                  <a:lnTo>
                    <a:pt x="148" y="409"/>
                  </a:lnTo>
                  <a:lnTo>
                    <a:pt x="131" y="399"/>
                  </a:lnTo>
                  <a:lnTo>
                    <a:pt x="116" y="392"/>
                  </a:lnTo>
                  <a:lnTo>
                    <a:pt x="104" y="382"/>
                  </a:lnTo>
                  <a:lnTo>
                    <a:pt x="90" y="375"/>
                  </a:lnTo>
                  <a:lnTo>
                    <a:pt x="78" y="366"/>
                  </a:lnTo>
                  <a:lnTo>
                    <a:pt x="66" y="356"/>
                  </a:lnTo>
                  <a:lnTo>
                    <a:pt x="54" y="347"/>
                  </a:lnTo>
                  <a:lnTo>
                    <a:pt x="45" y="337"/>
                  </a:lnTo>
                  <a:lnTo>
                    <a:pt x="35" y="325"/>
                  </a:lnTo>
                  <a:lnTo>
                    <a:pt x="26" y="315"/>
                  </a:lnTo>
                  <a:lnTo>
                    <a:pt x="19" y="305"/>
                  </a:lnTo>
                  <a:lnTo>
                    <a:pt x="11" y="296"/>
                  </a:lnTo>
                  <a:lnTo>
                    <a:pt x="11" y="291"/>
                  </a:lnTo>
                  <a:lnTo>
                    <a:pt x="9" y="284"/>
                  </a:lnTo>
                  <a:lnTo>
                    <a:pt x="7" y="279"/>
                  </a:lnTo>
                  <a:lnTo>
                    <a:pt x="7" y="272"/>
                  </a:lnTo>
                  <a:lnTo>
                    <a:pt x="4" y="265"/>
                  </a:lnTo>
                  <a:lnTo>
                    <a:pt x="4" y="257"/>
                  </a:lnTo>
                  <a:lnTo>
                    <a:pt x="2" y="248"/>
                  </a:lnTo>
                  <a:lnTo>
                    <a:pt x="0" y="241"/>
                  </a:lnTo>
                  <a:lnTo>
                    <a:pt x="0" y="229"/>
                  </a:lnTo>
                  <a:lnTo>
                    <a:pt x="0" y="219"/>
                  </a:lnTo>
                  <a:lnTo>
                    <a:pt x="0" y="215"/>
                  </a:lnTo>
                  <a:lnTo>
                    <a:pt x="0" y="210"/>
                  </a:lnTo>
                  <a:lnTo>
                    <a:pt x="0" y="203"/>
                  </a:lnTo>
                  <a:lnTo>
                    <a:pt x="0" y="198"/>
                  </a:lnTo>
                  <a:lnTo>
                    <a:pt x="0" y="185"/>
                  </a:lnTo>
                  <a:lnTo>
                    <a:pt x="4" y="175"/>
                  </a:lnTo>
                  <a:lnTo>
                    <a:pt x="4" y="168"/>
                  </a:lnTo>
                  <a:lnTo>
                    <a:pt x="4" y="161"/>
                  </a:lnTo>
                  <a:lnTo>
                    <a:pt x="4" y="156"/>
                  </a:lnTo>
                  <a:lnTo>
                    <a:pt x="9" y="149"/>
                  </a:lnTo>
                  <a:lnTo>
                    <a:pt x="9" y="142"/>
                  </a:lnTo>
                  <a:lnTo>
                    <a:pt x="11" y="137"/>
                  </a:lnTo>
                  <a:lnTo>
                    <a:pt x="14" y="130"/>
                  </a:lnTo>
                  <a:lnTo>
                    <a:pt x="19" y="123"/>
                  </a:lnTo>
                  <a:lnTo>
                    <a:pt x="21" y="118"/>
                  </a:lnTo>
                  <a:lnTo>
                    <a:pt x="23" y="111"/>
                  </a:lnTo>
                  <a:lnTo>
                    <a:pt x="26" y="104"/>
                  </a:lnTo>
                  <a:lnTo>
                    <a:pt x="30" y="99"/>
                  </a:lnTo>
                  <a:lnTo>
                    <a:pt x="33" y="94"/>
                  </a:lnTo>
                  <a:lnTo>
                    <a:pt x="38" y="87"/>
                  </a:lnTo>
                  <a:lnTo>
                    <a:pt x="42" y="82"/>
                  </a:lnTo>
                  <a:lnTo>
                    <a:pt x="49" y="78"/>
                  </a:lnTo>
                  <a:lnTo>
                    <a:pt x="54" y="71"/>
                  </a:lnTo>
                  <a:lnTo>
                    <a:pt x="59" y="63"/>
                  </a:lnTo>
                  <a:lnTo>
                    <a:pt x="64" y="59"/>
                  </a:lnTo>
                  <a:lnTo>
                    <a:pt x="71" y="53"/>
                  </a:lnTo>
                  <a:lnTo>
                    <a:pt x="78" y="46"/>
                  </a:lnTo>
                  <a:lnTo>
                    <a:pt x="85" y="41"/>
                  </a:lnTo>
                  <a:lnTo>
                    <a:pt x="92" y="36"/>
                  </a:lnTo>
                  <a:lnTo>
                    <a:pt x="102" y="31"/>
                  </a:lnTo>
                  <a:lnTo>
                    <a:pt x="109" y="27"/>
                  </a:lnTo>
                  <a:lnTo>
                    <a:pt x="116" y="22"/>
                  </a:lnTo>
                  <a:lnTo>
                    <a:pt x="127" y="17"/>
                  </a:lnTo>
                  <a:lnTo>
                    <a:pt x="136" y="15"/>
                  </a:lnTo>
                  <a:lnTo>
                    <a:pt x="146" y="10"/>
                  </a:lnTo>
                  <a:lnTo>
                    <a:pt x="158" y="5"/>
                  </a:lnTo>
                  <a:lnTo>
                    <a:pt x="167" y="3"/>
                  </a:lnTo>
                  <a:lnTo>
                    <a:pt x="181" y="0"/>
                  </a:lnTo>
                  <a:lnTo>
                    <a:pt x="167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5122" name="Picture 2" descr="E:\Documents and Settings\оля-ля\Мои документы\Мои рисунки\ClipArt5\j0287189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7224" y="3643314"/>
            <a:ext cx="1222375" cy="1256101"/>
          </a:xfrm>
          <a:prstGeom prst="rect">
            <a:avLst/>
          </a:prstGeom>
          <a:noFill/>
        </p:spPr>
      </p:pic>
      <p:sp>
        <p:nvSpPr>
          <p:cNvPr id="59" name="Прямоугольник 58"/>
          <p:cNvSpPr/>
          <p:nvPr/>
        </p:nvSpPr>
        <p:spPr>
          <a:xfrm>
            <a:off x="642910" y="642918"/>
            <a:ext cx="214314" cy="27146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419261" y="571871"/>
            <a:ext cx="1893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пошла пить чай </a:t>
            </a:r>
          </a:p>
        </p:txBody>
      </p:sp>
    </p:spTree>
  </p:cSld>
  <p:clrMapOvr>
    <a:masterClrMapping/>
  </p:clrMapOvr>
  <p:transition>
    <p:dissolv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61048"/>
            <a:ext cx="5072063" cy="285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96952"/>
            <a:ext cx="1609725" cy="162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764704"/>
            <a:ext cx="2727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Мышка пошла </a:t>
            </a:r>
            <a:r>
              <a:rPr lang="ru-RU" dirty="0"/>
              <a:t>пить чай 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949370"/>
            <a:ext cx="4968875" cy="330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8122812"/>
      </p:ext>
    </p:extLst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38092"/>
            <a:ext cx="4326014" cy="3240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01008"/>
            <a:ext cx="5072063" cy="285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63688" y="1268760"/>
            <a:ext cx="4559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Мышка поела  </a:t>
            </a:r>
            <a:r>
              <a:rPr lang="ru-RU" dirty="0"/>
              <a:t>немного вкусного варенья 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873152"/>
            <a:ext cx="1219200" cy="125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4205818"/>
      </p:ext>
    </p:extLst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Documents and Settings\оля-ля\Мои документы\Мои рисунки\Animated\j021910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2918"/>
            <a:ext cx="6491994" cy="5929354"/>
          </a:xfrm>
          <a:prstGeom prst="rect">
            <a:avLst/>
          </a:prstGeom>
          <a:noFill/>
        </p:spPr>
      </p:pic>
      <p:pic>
        <p:nvPicPr>
          <p:cNvPr id="4098" name="Picture 2" descr="E:\Documents and Settings\оля-ля\Мои документы\Мои рисунки\животные\j0344852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854581"/>
            <a:ext cx="3787114" cy="385765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952671" y="642918"/>
            <a:ext cx="2926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упражнение « Трубочка ».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5917579"/>
            <a:ext cx="3278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пошуршим</a:t>
            </a:r>
            <a:r>
              <a:rPr lang="ru-RU" dirty="0"/>
              <a:t>, как снег:  ш-ш-ш.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034413"/>
            <a:ext cx="2375354" cy="1820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104870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Вышла Мышка на улицу. Ветер  сильный дует. Как он дует? </a:t>
            </a:r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Управляющая кнопка: настраиваемая 33">
            <a:hlinkClick r:id="" action="ppaction://noaction" highlightClick="1">
              <a:snd r:embed="rId2" name="chimes.wav"/>
            </a:hlinkClick>
          </p:cNvPr>
          <p:cNvSpPr/>
          <p:nvPr/>
        </p:nvSpPr>
        <p:spPr>
          <a:xfrm>
            <a:off x="6000760" y="3071810"/>
            <a:ext cx="2857520" cy="2071702"/>
          </a:xfrm>
          <a:prstGeom prst="actionButtonBlank">
            <a:avLst/>
          </a:prstGeom>
          <a:blipFill>
            <a:blip r:embed="rId3" cstate="print"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настраиваемая 34">
            <a:hlinkClick r:id="" action="ppaction://noaction" highlightClick="1">
              <a:snd r:embed="rId2" name="chimes.wav"/>
            </a:hlinkClick>
          </p:cNvPr>
          <p:cNvSpPr/>
          <p:nvPr/>
        </p:nvSpPr>
        <p:spPr>
          <a:xfrm>
            <a:off x="214282" y="3071810"/>
            <a:ext cx="2857520" cy="2928958"/>
          </a:xfrm>
          <a:prstGeom prst="actionButtonBlank">
            <a:avLst/>
          </a:prstGeom>
          <a:blipFill>
            <a:blip r:embed="rId4" cstate="print"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правляющая кнопка: настраиваемая 35">
            <a:hlinkClick r:id="" action="ppaction://noaction" highlightClick="1">
              <a:snd r:embed="rId2" name="chimes.wav"/>
            </a:hlinkClick>
          </p:cNvPr>
          <p:cNvSpPr/>
          <p:nvPr/>
        </p:nvSpPr>
        <p:spPr>
          <a:xfrm>
            <a:off x="5429256" y="714356"/>
            <a:ext cx="2857520" cy="2071702"/>
          </a:xfrm>
          <a:prstGeom prst="actionButtonBlank">
            <a:avLst/>
          </a:prstGeom>
          <a:blipFill>
            <a:blip r:embed="rId5" cstate="print"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настраиваемая 36">
            <a:hlinkClick r:id="" action="ppaction://noaction" highlightClick="1">
              <a:snd r:embed="rId2" name="chimes.wav"/>
            </a:hlinkClick>
          </p:cNvPr>
          <p:cNvSpPr/>
          <p:nvPr/>
        </p:nvSpPr>
        <p:spPr>
          <a:xfrm>
            <a:off x="3086001" y="3789040"/>
            <a:ext cx="2857520" cy="2071702"/>
          </a:xfrm>
          <a:prstGeom prst="actionButtonBlank">
            <a:avLst/>
          </a:prstGeom>
          <a:blipFill>
            <a:blip r:embed="rId6" cstate="print"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Управляющая кнопка: настраиваемая 38">
            <a:hlinkClick r:id="" action="ppaction://noaction" highlightClick="1">
              <a:snd r:embed="rId2" name="chimes.wav"/>
            </a:hlinkClick>
          </p:cNvPr>
          <p:cNvSpPr/>
          <p:nvPr/>
        </p:nvSpPr>
        <p:spPr>
          <a:xfrm>
            <a:off x="2000232" y="714356"/>
            <a:ext cx="2857520" cy="2286016"/>
          </a:xfrm>
          <a:prstGeom prst="actionButtonBlank">
            <a:avLst/>
          </a:prstGeom>
          <a:blipFill>
            <a:blip r:embed="rId7" cstate="print"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Picture 4" descr="E:\Documents and Settings\оля-ля\Мои документы\Мои рисунки\Animated\j0336789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-1214470"/>
            <a:ext cx="2071702" cy="3144548"/>
          </a:xfrm>
          <a:prstGeom prst="rect">
            <a:avLst/>
          </a:prstGeom>
          <a:noFill/>
        </p:spPr>
      </p:pic>
      <p:pic>
        <p:nvPicPr>
          <p:cNvPr id="42" name="Picture 4" descr="E:\Documents and Settings\оля-ля\Мои документы\Мои рисунки\Animated\j0336789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57818" y="-1357346"/>
            <a:ext cx="2071702" cy="3144548"/>
          </a:xfrm>
          <a:prstGeom prst="rect">
            <a:avLst/>
          </a:prstGeom>
          <a:noFill/>
        </p:spPr>
      </p:pic>
      <p:pic>
        <p:nvPicPr>
          <p:cNvPr id="43" name="Picture 4" descr="E:\Documents and Settings\оля-ля\Мои документы\Мои рисунки\Animated\j0336789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14744" y="-1285908"/>
            <a:ext cx="2071702" cy="3144548"/>
          </a:xfrm>
          <a:prstGeom prst="rect">
            <a:avLst/>
          </a:prstGeom>
          <a:noFill/>
        </p:spPr>
      </p:pic>
      <p:pic>
        <p:nvPicPr>
          <p:cNvPr id="44" name="Picture 4" descr="E:\Documents and Settings\оля-ля\Мои документы\Мои рисунки\Animated\j0336789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28794" y="-1285908"/>
            <a:ext cx="2071702" cy="3144548"/>
          </a:xfrm>
          <a:prstGeom prst="rect">
            <a:avLst/>
          </a:prstGeom>
          <a:noFill/>
        </p:spPr>
      </p:pic>
      <p:pic>
        <p:nvPicPr>
          <p:cNvPr id="45" name="Picture 4" descr="E:\Documents and Settings\оля-ля\Мои документы\Мои рисунки\Animated\j0336789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72298" y="-1357346"/>
            <a:ext cx="2071702" cy="314454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357438" y="60007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Я буду начинать </a:t>
            </a:r>
            <a:r>
              <a:rPr lang="ru-RU" dirty="0" smtClean="0"/>
              <a:t>слово</a:t>
            </a:r>
            <a:r>
              <a:rPr lang="ru-RU" dirty="0"/>
              <a:t>, а ты с мышкой шурши </a:t>
            </a:r>
            <a:r>
              <a:rPr lang="ru-RU" dirty="0" err="1"/>
              <a:t>погромче</a:t>
            </a:r>
            <a:r>
              <a:rPr lang="ru-RU" dirty="0"/>
              <a:t>, чтобы его </a:t>
            </a:r>
            <a:r>
              <a:rPr lang="ru-RU" dirty="0" smtClean="0"/>
              <a:t>закончить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9" grpId="0" animBg="1"/>
      <p:bldP spid="39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Звук [ш] индивидуальное занятие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Звук [ш] индивидуальное занятие</Template>
  <TotalTime>103</TotalTime>
  <Words>293</Words>
  <Application>Microsoft Office PowerPoint</Application>
  <PresentationFormat>Экран (4:3)</PresentationFormat>
  <Paragraphs>40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Звук [ш] индивидуальное занятие</vt:lpstr>
      <vt:lpstr>Звук [ш]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Звук [ш]  (автоматизация звука  в слогах и словах)</dc:title>
  <dc:creator>Admin</dc:creator>
  <cp:lastModifiedBy>LGA-TRH</cp:lastModifiedBy>
  <cp:revision>8</cp:revision>
  <dcterms:created xsi:type="dcterms:W3CDTF">2010-09-04T14:06:09Z</dcterms:created>
  <dcterms:modified xsi:type="dcterms:W3CDTF">2022-01-23T07:52:00Z</dcterms:modified>
</cp:coreProperties>
</file>