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3" r:id="rId3"/>
    <p:sldId id="259" r:id="rId4"/>
    <p:sldId id="285" r:id="rId5"/>
    <p:sldId id="296" r:id="rId6"/>
    <p:sldId id="297" r:id="rId7"/>
    <p:sldId id="274" r:id="rId8"/>
    <p:sldId id="278" r:id="rId9"/>
    <p:sldId id="283" r:id="rId10"/>
    <p:sldId id="291" r:id="rId11"/>
    <p:sldId id="279" r:id="rId12"/>
    <p:sldId id="280" r:id="rId13"/>
    <p:sldId id="282" r:id="rId14"/>
    <p:sldId id="281" r:id="rId15"/>
    <p:sldId id="261" r:id="rId16"/>
    <p:sldId id="262" r:id="rId17"/>
    <p:sldId id="264" r:id="rId18"/>
    <p:sldId id="265" r:id="rId19"/>
    <p:sldId id="266" r:id="rId20"/>
    <p:sldId id="267" r:id="rId21"/>
    <p:sldId id="286" r:id="rId22"/>
    <p:sldId id="288" r:id="rId23"/>
    <p:sldId id="293" r:id="rId24"/>
    <p:sldId id="289" r:id="rId25"/>
    <p:sldId id="295" r:id="rId26"/>
    <p:sldId id="290" r:id="rId27"/>
    <p:sldId id="287" r:id="rId28"/>
    <p:sldId id="26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8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3BD2D-8A71-465A-A889-283580A8D96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1CA3E-6168-4AD3-A96D-486D705332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s://fsd.compedu.ru/html/2018/02/23/i_5a8fbdbdc87fe/phpEPXovz_Poznanie-mira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ds04.infourok.ru/uploads/ex/0418/0019e12f-2d710e04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myslide.ru/documents_7/1957476d31e7166eec71d792c634d3b6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cf2.ppt-online.org/files2/slide/e/EbCZen2uhkUy1jsdvcS8JXlAPQr9B3wIVGORtx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ds04.infourok.ru/uploads/ex/117b/0012c2a2-4fcf5a69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ds05.infourok.ru/uploads/ex/0ede/0017405d-ea6e4673/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s02.infourok.ru/uploads/ex/08b0/0000df87-fc1fd631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6525" cy="74580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.ytimg.com/vi/TyT7Y1yPy_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1"/>
            <a:ext cx="12192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e4e/0000837d-af08b36a/img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ds02.infourok.ru/uploads/ex/034a/00060a41-0d9d3d8b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01.infourok.ru/images/doc/97/115638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ds05.infourok.ru/uploads/ex/10b2/000ea329-e63a8b4b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46854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ds05.infourok.ru/uploads/ex/08d5/00145424-1e4d2055/1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s://ds03.infourok.ru/uploads/ex/082d/000069d4-e73e821d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-1"/>
            <a:ext cx="1116124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ds05.infourok.ru/uploads/ex/0ede/0017405d-ea6e4673/img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sputnik.kz/images/07e4/0c/04/1565814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23528"/>
            <a:ext cx="11412759" cy="8181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ds03.infourok.ru/uploads/ex/082d/000069d4-e73e821d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1"/>
            <a:ext cx="1101722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220/7643/1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54055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fs00.infourok.ru/images/doc/131/152813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ds04.infourok.ru/uploads/ex/007e/0009012d-6c5d1631/im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064c/0008f373-f9a73ad4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995/00032a5c-1cab4a0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ds05.infourok.ru/uploads/ex/136e/0008c5fd-db167004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8/02/06/s_5a79cca06aa00/img_s824534_0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3.infourok.ru/uploads/ex/0991/000587d0-f95977f0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AutoShape 10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s://s0.slide-share.ru/s_slide/5fd6307801733f68e844eba95f0b9aab/83d1237b-a0de-4b3c-b824-551b572786f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s://fs01.infourok.ru/images/doc/84/101147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ds04.infourok.ru/uploads/ex/117b/0012c2a2-4fcf5a69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32656" y="-387424"/>
            <a:ext cx="12889432" cy="72454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8" name="AutoShape 12" descr="https://s0.slide-share.ru/s_slide/1f60661f80bb58cb3748ea9b520bf586/a151fd75-edee-456d-8929-4926666df14f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https://ds02.infourok.ru/uploads/ex/0b8f/00049f6e-a63acd2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0"/>
            <a:ext cx="108012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</dc:creator>
  <cp:lastModifiedBy>Рашида</cp:lastModifiedBy>
  <cp:revision>9</cp:revision>
  <dcterms:created xsi:type="dcterms:W3CDTF">2022-01-24T11:00:13Z</dcterms:created>
  <dcterms:modified xsi:type="dcterms:W3CDTF">2022-01-24T12:26:35Z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3044637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