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5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Рисование «Зайка»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Группа №10 «Солнышко»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84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104456" cy="808468"/>
          </a:xfrm>
        </p:spPr>
        <p:txBody>
          <a:bodyPr/>
          <a:lstStyle/>
          <a:p>
            <a:pPr algn="ctr"/>
            <a:r>
              <a:rPr lang="ru-RU" dirty="0" smtClean="0"/>
              <a:t>Молодцы 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352" cy="1726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218" name="Picture 2" descr="https://artcontract.ru/yduploads/temp/1495046953591c9b2970f806.68961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928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0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мочек пуха, длинное ухо,  Прыгает ловко, любит морковку.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78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исуем зайк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78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Этап 1:  Сначала нарисуем туловище и голову будущего зайца. Вытянутый горизонтально овал – туловище зайчика и немного неправильной формы круг – голова. Круг-задние ног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5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тап 2:  Сверху конечно же ушки. Далее рисуем передние лапки и хвостик. Конечно же нельзя забывать и о задних лапках. Придаем форму спинк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63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Этап 3:  Когда все готово рисуем мордочку нашего зайчика – глазки, носик . Стираем все вспомогательные и уже не нужные нам лин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0" y="-1"/>
            <a:ext cx="9165169" cy="687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3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Этап 4  – один из наиболее важных. Теперь можно обвести зайца поярче и даже красиво разукрасить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2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mage1.slideserve.com/3116664/slide34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519"/>
            <a:ext cx="9144000" cy="68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9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21/03/18/s_6053261f3654f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84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</TotalTime>
  <Words>12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Рисование «Зайка»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2022-01-21T12:58:11Z</dcterms:created>
  <dcterms:modified xsi:type="dcterms:W3CDTF">2022-01-21T13:52:50Z</dcterms:modified>
</cp:coreProperties>
</file>