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47A"/>
    <a:srgbClr val="C52378"/>
    <a:srgbClr val="98124D"/>
    <a:srgbClr val="853E5B"/>
    <a:srgbClr val="F94900"/>
    <a:srgbClr val="613125"/>
    <a:srgbClr val="AC187B"/>
    <a:srgbClr val="542939"/>
    <a:srgbClr val="E4ECD1"/>
    <a:srgbClr val="8ED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937982"/>
            <a:ext cx="63831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sz="6600" b="1" dirty="0" smtClean="0"/>
              <a:t> ПТИЦЫ </a:t>
            </a: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Старшая группа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6848" y="1105469"/>
            <a:ext cx="50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КГКП ясли-сад «Кораблик»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7595" y="673768"/>
            <a:ext cx="70890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листе бумаги рисуем дуги (две дуги). Ребенок клеем намазываем ВЕРХНЮЮ ДУГУ </a:t>
            </a:r>
            <a:r>
              <a:rPr lang="ru-RU" b="1" dirty="0" smtClean="0"/>
              <a:t>сразу всю.</a:t>
            </a:r>
            <a:r>
              <a:rPr lang="ru-RU" dirty="0" smtClean="0"/>
              <a:t> И очень быстро пока клей не высох кладет туда полоски (не петельки, а полоски) как лучи во все стороны от дуги.  Ждем чтобы клей схватился (несколько секунд).</a:t>
            </a:r>
          </a:p>
          <a:p>
            <a:r>
              <a:rPr lang="ru-RU" dirty="0" smtClean="0"/>
              <a:t>Далее мажем клеем ЭТУ ЖЕ ДУШУ </a:t>
            </a:r>
            <a:r>
              <a:rPr lang="ru-RU" b="1" dirty="0" smtClean="0"/>
              <a:t>прямо </a:t>
            </a:r>
            <a:r>
              <a:rPr lang="ru-RU" b="1" dirty="0" err="1" smtClean="0"/>
              <a:t>ка</a:t>
            </a:r>
            <a:r>
              <a:rPr lang="ru-RU" b="1" dirty="0" smtClean="0"/>
              <a:t> краям полосок, которые лежат на дуге.</a:t>
            </a:r>
            <a:r>
              <a:rPr lang="ru-RU" dirty="0" smtClean="0"/>
              <a:t> И очень быстро пока клей не засох, прикладываем вторые концы этих полосок к уже приклеенным концам (то есть мы заворачиваем петельки). Первый ряд ГОТОВ.</a:t>
            </a:r>
          </a:p>
          <a:p>
            <a:r>
              <a:rPr lang="ru-RU" b="1" dirty="0" smtClean="0"/>
              <a:t>То же самое</a:t>
            </a:r>
            <a:r>
              <a:rPr lang="ru-RU" dirty="0" smtClean="0"/>
              <a:t> делаем со второй дугой  — для создания второго яруса перышко.  Третий ярус наклеиваем уже быстрее, тем же способом (полосок в этом ряду мало). И дальше мажем клеем середину и кладем силуэт птички.</a:t>
            </a:r>
          </a:p>
          <a:p>
            <a:r>
              <a:rPr lang="ru-RU" dirty="0" smtClean="0"/>
              <a:t>ВИДИТЕ КАК БЫСТРО и все дети успели </a:t>
            </a:r>
            <a:r>
              <a:rPr lang="ru-RU" dirty="0" err="1" smtClean="0"/>
              <a:t>сделат</a:t>
            </a:r>
            <a:r>
              <a:rPr lang="ru-RU" dirty="0" smtClean="0"/>
              <a:t> такую аппликацию с птицей своими руками.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715904" y="3466531"/>
            <a:ext cx="165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Сүык торғай- снегирь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67285" y="1787857"/>
            <a:ext cx="120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Шымшық</a:t>
            </a:r>
            <a:r>
              <a:rPr lang="ru-RU" dirty="0" smtClean="0"/>
              <a:t>- синица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44454" y="5268036"/>
            <a:ext cx="151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Сауысқан</a:t>
            </a:r>
            <a:r>
              <a:rPr lang="ru-RU" dirty="0" smtClean="0"/>
              <a:t>- сорока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77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2526" y="548620"/>
            <a:ext cx="7411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Аппликации с птицами</a:t>
            </a:r>
          </a:p>
          <a:p>
            <a:r>
              <a:rPr lang="ru-RU" sz="3600" b="1" dirty="0" smtClean="0"/>
              <a:t>В СЛОЕНОЙ ТЕХНИКЕ.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3966" y="1674796"/>
            <a:ext cx="73103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Обычно мы делаем простые аппликации – где есть тело птицы, хвост и крыло. Дети собирают птичку соединив эти три части. Классика жанра. Но хочется чего-то интересного. </a:t>
            </a:r>
            <a:r>
              <a:rPr lang="ru-RU" b="1" dirty="0" smtClean="0"/>
              <a:t>Хочется новых техник.</a:t>
            </a:r>
            <a:endParaRPr lang="ru-RU" dirty="0" smtClean="0"/>
          </a:p>
          <a:p>
            <a:r>
              <a:rPr lang="ru-RU" dirty="0" smtClean="0"/>
              <a:t>Почему бы не сделать ДВУХЦВЕТНОЕ КРЫЛО для птицы. То ест крыло, которое состоит из ДВУХ СЛОЕВ БУМАГИ разного цвета (как на фото ниже).</a:t>
            </a:r>
            <a:endParaRPr lang="ru-RU" dirty="0"/>
          </a:p>
        </p:txBody>
      </p:sp>
      <p:pic>
        <p:nvPicPr>
          <p:cNvPr id="8" name="Picture 2" descr="http://semeynaya-kuchka.ru/wp-content/uploads/2018/06/applikacii-ptic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5963" y="3103108"/>
            <a:ext cx="2695073" cy="298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8779" y="798897"/>
            <a:ext cx="72766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Вот как это происходит:</a:t>
            </a:r>
            <a:r>
              <a:rPr lang="ru-RU" dirty="0" smtClean="0"/>
              <a:t> для крыла вырезаем 2 детали – одна деталь целое крыло (заостренный овал), а вторая деталь половинка крыла (половина заостренного овала). И получается что крыло состоит из нижней детали (целой) и верхней половинки ДРУГОГО ЦВЕТА.</a:t>
            </a:r>
          </a:p>
          <a:p>
            <a:r>
              <a:rPr lang="ru-RU" b="1" dirty="0" smtClean="0"/>
              <a:t>И еще добавляем важную деталь</a:t>
            </a:r>
            <a:r>
              <a:rPr lang="ru-RU" dirty="0" smtClean="0"/>
              <a:t> аппликации– КРУГЛОЕ ПЯТНО на голове, и уже на это пятно клеим заготовку-глазик из бумаги и зрачка, нарисованного черным маркером.</a:t>
            </a:r>
          </a:p>
          <a:p>
            <a:r>
              <a:rPr lang="ru-RU" dirty="0" smtClean="0"/>
              <a:t>По такой же технике можно </a:t>
            </a:r>
            <a:r>
              <a:rPr lang="ru-RU" b="1" dirty="0" smtClean="0"/>
              <a:t>сделать ТРОЙНОЕ КРЫЛО</a:t>
            </a:r>
            <a:r>
              <a:rPr lang="ru-RU" dirty="0" smtClean="0"/>
              <a:t> – где уже три слоя крыла – целой, половинка и половинка от половинки  — все три слоя склеиваем в одно крылышко. Получается нарядная птица. Сразу другое ощущение от поделки. Благородная красивая птица – и не скажешь что это детская аппликация. А как она развивает ум – ведь слои крыла нужно наклеить в правильном положении –  так чтобы кусочки легли в нужный угол крыла.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16386" name="Picture 2" descr="http://semeynaya-kuchka.ru/wp-content/uploads/2018/06/applikacii-pticy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872" y="1337510"/>
            <a:ext cx="5334000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8779" y="789272"/>
            <a:ext cx="73440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еще одна аппликация, где </a:t>
            </a:r>
            <a:r>
              <a:rPr lang="ru-RU" b="1" dirty="0" smtClean="0"/>
              <a:t>в СЛОЕНОЙ ТЕХНИКЕ выполнен ХВОСТ</a:t>
            </a:r>
            <a:r>
              <a:rPr lang="ru-RU" dirty="0" smtClean="0"/>
              <a:t>.  Заготавливая такую аппликацию можно поступить быстрее.</a:t>
            </a:r>
          </a:p>
          <a:p>
            <a:r>
              <a:rPr lang="ru-RU" dirty="0" smtClean="0"/>
              <a:t>Сначала нарезать полукруги для хвоста,  потом сложить каждый полукруг как снежинку (пополам, еще раз пополам, еще раз пополам) и край обрезать ПОЛУКРУГОМ-ЛЕПЕСТКОМ – тогда мы получим равномерный волнистый узор по краю.</a:t>
            </a:r>
            <a:endParaRPr lang="ru-RU" dirty="0"/>
          </a:p>
        </p:txBody>
      </p:sp>
      <p:pic>
        <p:nvPicPr>
          <p:cNvPr id="24578" name="Picture 2" descr="http://semeynaya-kuchka.ru/wp-content/uploads/2018/06/applikacii-pticy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869" y="2672615"/>
            <a:ext cx="5334000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6905" y="683396"/>
            <a:ext cx="71611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Аппликации птицы</a:t>
            </a:r>
          </a:p>
          <a:p>
            <a:r>
              <a:rPr lang="ru-RU" sz="2800" b="1" dirty="0" smtClean="0"/>
              <a:t>С бумажными полосками.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6589" y="1626669"/>
            <a:ext cx="7387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Берем лист цветной бумаги и нарезаем его на полоски. А теперь смотрим и решаем, для какой части нашей птички могут пригодится такие </a:t>
            </a:r>
            <a:r>
              <a:rPr lang="ru-RU" dirty="0" err="1" smtClean="0"/>
              <a:t>полосочки</a:t>
            </a:r>
            <a:r>
              <a:rPr lang="ru-RU" dirty="0" smtClean="0"/>
              <a:t>. Если мы делаем цыпленка – то конечно это крылышки. Тут каждую полоску заворачиваем в петельку (то есть сначала пусть дети сделают петельки, а потом наклеят их на птичку.</a:t>
            </a:r>
            <a:endParaRPr lang="ru-RU" dirty="0"/>
          </a:p>
        </p:txBody>
      </p:sp>
      <p:pic>
        <p:nvPicPr>
          <p:cNvPr id="23554" name="Picture 2" descr="http://semeynaya-kuchka.ru/wp-content/uploads/2018/06/applikacii-pticy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859" y="3156096"/>
            <a:ext cx="4349049" cy="2984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5839" y="724649"/>
            <a:ext cx="7185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Такие же бумажные петельки могут стать пышным хвостом павлина или индюка, или жар-птицы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2901" y="1341709"/>
            <a:ext cx="7382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Полоски могут быть одного цвета или разных цветов. И обратите внимание мы можем сделать 2 или три ряда полосковых петелек – и тогда каждый ряд </a:t>
            </a:r>
            <a:r>
              <a:rPr lang="ru-RU" dirty="0" err="1" smtClean="0"/>
              <a:t>можут</a:t>
            </a:r>
            <a:r>
              <a:rPr lang="ru-RU" dirty="0" smtClean="0"/>
              <a:t> быть своего размера. Сначала приклеиваем задний ряд, потом средний, потом передний. А потом клеим птичку (тело, голову).</a:t>
            </a:r>
          </a:p>
          <a:p>
            <a:r>
              <a:rPr lang="ru-RU" dirty="0" smtClean="0"/>
              <a:t>Чтобы детям было понятно и не вышло хаоса из петелек, нарисуйте на листе бумаги ДУГИ (полуокружности) —  чтобы ребенок клеил полоски как лучики от этой линии-дуги.</a:t>
            </a:r>
            <a:endParaRPr lang="ru-RU" dirty="0"/>
          </a:p>
        </p:txBody>
      </p:sp>
      <p:pic>
        <p:nvPicPr>
          <p:cNvPr id="22530" name="Picture 2" descr="http://semeynaya-kuchka.ru/wp-content/uploads/2018/06/applikacii-pticy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847" y="3589076"/>
            <a:ext cx="3444273" cy="2581654"/>
          </a:xfrm>
          <a:prstGeom prst="rect">
            <a:avLst/>
          </a:prstGeom>
          <a:noFill/>
        </p:spPr>
      </p:pic>
      <p:pic>
        <p:nvPicPr>
          <p:cNvPr id="22532" name="Picture 4" descr="http://semeynaya-kuchka.ru/wp-content/uploads/2018/06/applikacii-pticy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0372" y="3486377"/>
            <a:ext cx="2746348" cy="2510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384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kz</cp:lastModifiedBy>
  <cp:revision>98</cp:revision>
  <dcterms:created xsi:type="dcterms:W3CDTF">2013-11-19T05:52:05Z</dcterms:created>
  <dcterms:modified xsi:type="dcterms:W3CDTF">2022-01-24T13:02:16Z</dcterms:modified>
</cp:coreProperties>
</file>