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цветы\коричнев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6551613"/>
            <a:ext cx="909637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F8100F8-DDBF-4DE1-B131-606B91EF8DF1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1" name="Picture 3" descr="C:\Documents and Settings\Admin\Рабочий стол\для шаблонов\цветы\Безимени-1пп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80163" y="4500563"/>
            <a:ext cx="2763837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audio" Target="../media/audio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audio" Target="../media/audio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bin"/><Relationship Id="rId5" Type="http://schemas.openxmlformats.org/officeDocument/2006/relationships/audio" Target="../media/audio1.bin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audio" Target="../media/audio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audio" Target="../media/audio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audio" Target="../media/audio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audio" Target="../media/audio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audio" Target="../media/audio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772400" cy="1008112"/>
          </a:xfrm>
        </p:spPr>
        <p:txBody>
          <a:bodyPr/>
          <a:lstStyle/>
          <a:p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>Дидактическая игра </a:t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>«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>Один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>» - 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>«Много»</a:t>
            </a:r>
            <a:endParaRPr lang="ru-RU" sz="7200" dirty="0">
              <a:latin typeface="Ampir Deco" pitchFamily="2" charset="0"/>
            </a:endParaRPr>
          </a:p>
        </p:txBody>
      </p:sp>
      <p:pic>
        <p:nvPicPr>
          <p:cNvPr id="4" name="Рисунок 3" descr="Рисунок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51520" y="4149080"/>
            <a:ext cx="2261666" cy="2562441"/>
          </a:xfrm>
          <a:prstGeom prst="rect">
            <a:avLst/>
          </a:prstGeom>
        </p:spPr>
      </p:pic>
      <p:pic>
        <p:nvPicPr>
          <p:cNvPr id="6" name="Рисунок 5" descr="0_8aaae_bc03a463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60648"/>
            <a:ext cx="6840760" cy="161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0_8c051_140bada2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25439">
            <a:off x="912386" y="2356704"/>
            <a:ext cx="2693907" cy="1912674"/>
          </a:xfrm>
          <a:prstGeom prst="rect">
            <a:avLst/>
          </a:prstGeom>
        </p:spPr>
      </p:pic>
      <p:pic>
        <p:nvPicPr>
          <p:cNvPr id="10" name="Рисунок 9" descr="0_8c051_140bada2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25439">
            <a:off x="4080738" y="2572728"/>
            <a:ext cx="2693907" cy="1912674"/>
          </a:xfrm>
          <a:prstGeom prst="rect">
            <a:avLst/>
          </a:prstGeom>
        </p:spPr>
      </p:pic>
      <p:pic>
        <p:nvPicPr>
          <p:cNvPr id="11" name="Рисунок 10" descr="0_8c051_140bada2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25439">
            <a:off x="5376882" y="556505"/>
            <a:ext cx="2693907" cy="1912674"/>
          </a:xfrm>
          <a:prstGeom prst="rect">
            <a:avLst/>
          </a:prstGeom>
        </p:spPr>
      </p:pic>
      <p:pic>
        <p:nvPicPr>
          <p:cNvPr id="12" name="Рисунок 11" descr="0_8c051_140bada2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25439">
            <a:off x="2208529" y="700519"/>
            <a:ext cx="2693907" cy="1912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Содержимое 8" descr="4401369-thumb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827584" y="548680"/>
            <a:ext cx="2381250" cy="2619375"/>
          </a:xfrm>
        </p:spPr>
      </p:pic>
      <p:pic>
        <p:nvPicPr>
          <p:cNvPr id="10" name="Содержимое 8" descr="4401369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619672" y="1844824"/>
            <a:ext cx="23812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8" descr="4401369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635896" y="1772816"/>
            <a:ext cx="23812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8" descr="4401369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08104" y="548680"/>
            <a:ext cx="23812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noaction">
              <a:snd r:embed="rId4" name="breeze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10" name="Рисунок 9" descr="0_87ae3_b83f34ef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764704"/>
            <a:ext cx="2793651" cy="380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8dee9_61c06404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4664"/>
            <a:ext cx="3060318" cy="380952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20689"/>
            <a:ext cx="7859216" cy="2664296"/>
          </a:xfrm>
        </p:spPr>
        <p:txBody>
          <a:bodyPr/>
          <a:lstStyle/>
          <a:p>
            <a:pPr algn="just">
              <a:buNone/>
            </a:pPr>
            <a:endParaRPr lang="ru-RU" sz="9600" dirty="0" smtClean="0">
              <a:latin typeface="Ampir Deco" pitchFamily="2" charset="0"/>
            </a:endParaRPr>
          </a:p>
          <a:p>
            <a:pPr algn="just">
              <a:buNone/>
            </a:pPr>
            <a:r>
              <a:rPr lang="ru-RU" sz="9600" dirty="0" smtClean="0">
                <a:latin typeface="Ampir Deco" pitchFamily="2" charset="0"/>
              </a:rPr>
              <a:t>Молодцы!!!</a:t>
            </a:r>
            <a:endParaRPr lang="ru-RU" sz="9600" dirty="0">
              <a:latin typeface="Ampir Deco" pitchFamily="2" charset="0"/>
            </a:endParaRPr>
          </a:p>
        </p:txBody>
      </p:sp>
      <p:pic>
        <p:nvPicPr>
          <p:cNvPr id="4" name="Рисунок 3" descr="0_8aaa1_9d4a3fcc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77072"/>
            <a:ext cx="7776864" cy="23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96752"/>
            <a:ext cx="7200800" cy="4929411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Познакомить детей с понятиями «Один», «Много». Способствовать употреблению этих понятий в речи 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Описание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Ребенок должен определить количество предметов на картинке помощью понятий «много»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«один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a853_58aa84f4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861"/>
            <a:ext cx="9144000" cy="6880861"/>
          </a:xfrm>
          <a:prstGeom prst="rect">
            <a:avLst/>
          </a:prstGeom>
        </p:spPr>
      </p:pic>
      <p:pic>
        <p:nvPicPr>
          <p:cNvPr id="5" name="Содержимое 4" descr="0_69830_ec055948_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916832"/>
            <a:ext cx="2838316" cy="3096344"/>
          </a:xfrm>
        </p:spPr>
      </p:pic>
      <p:pic>
        <p:nvPicPr>
          <p:cNvPr id="6" name="Содержимое 5" descr="0_69831_8a93aaad_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11760" y="2420888"/>
            <a:ext cx="125565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35696" y="4797152"/>
            <a:ext cx="2376264" cy="1008112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4797152"/>
            <a:ext cx="2325705" cy="1008112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33265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Образец: для объяснения</a:t>
            </a:r>
            <a:endParaRPr lang="ru-RU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4580470-thum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548680"/>
            <a:ext cx="4032448" cy="4822808"/>
          </a:xfrm>
          <a:prstGeom prst="rect">
            <a:avLst/>
          </a:prstGeom>
        </p:spPr>
      </p:pic>
      <p:sp>
        <p:nvSpPr>
          <p:cNvPr id="7" name="Прямоугольник 6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noaction">
              <a:snd r:embed="rId6" name="breeze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4493929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332656"/>
            <a:ext cx="5231878" cy="4020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noaction">
              <a:snd r:embed="rId4" name="breeze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4403275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764704"/>
            <a:ext cx="2880320" cy="3790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0_8810e_ea3a8e83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692696"/>
            <a:ext cx="2521896" cy="2564640"/>
          </a:xfrm>
          <a:prstGeom prst="rect">
            <a:avLst/>
          </a:prstGeom>
        </p:spPr>
      </p:pic>
      <p:pic>
        <p:nvPicPr>
          <p:cNvPr id="10" name="Рисунок 9" descr="0_8810e_ea3a8e83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1844824"/>
            <a:ext cx="2521896" cy="2564640"/>
          </a:xfrm>
          <a:prstGeom prst="rect">
            <a:avLst/>
          </a:prstGeom>
        </p:spPr>
      </p:pic>
      <p:pic>
        <p:nvPicPr>
          <p:cNvPr id="11" name="Рисунок 10" descr="0_8810e_ea3a8e83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548680"/>
            <a:ext cx="2521896" cy="2564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noaction">
              <a:snd r:embed="rId4" name="breeze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0_904cf_98931a33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980728"/>
            <a:ext cx="2008608" cy="3274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0_904cb_f9d0208a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1052736"/>
            <a:ext cx="5339621" cy="2541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96</TotalTime>
  <Words>62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    Дидактическая игра  «Один» - «Много»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«один» «много» «ни одного»!</dc:title>
  <dc:creator>Dream Admin</dc:creator>
  <cp:lastModifiedBy>Александра Королевская</cp:lastModifiedBy>
  <cp:revision>12</cp:revision>
  <dcterms:created xsi:type="dcterms:W3CDTF">2014-09-13T13:26:57Z</dcterms:created>
  <dcterms:modified xsi:type="dcterms:W3CDTF">2022-01-24T13:31:44Z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2624456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