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5F5F5F"/>
    <a:srgbClr val="66CCFF"/>
    <a:srgbClr val="FFFFFF"/>
    <a:srgbClr val="CC3300"/>
    <a:srgbClr val="CC6600"/>
    <a:srgbClr val="FFFF66"/>
    <a:srgbClr val="E3D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2" autoAdjust="0"/>
    <p:restoredTop sz="94595" autoAdjust="0"/>
  </p:normalViewPr>
  <p:slideViewPr>
    <p:cSldViewPr>
      <p:cViewPr>
        <p:scale>
          <a:sx n="114" d="100"/>
          <a:sy n="114" d="100"/>
        </p:scale>
        <p:origin x="-145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85BB5-05EF-4002-8AF6-5A4768D522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F1944-6B00-49FF-8961-3FCA190CAE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B2F41-D503-44CC-B6EA-442C8BFCAA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4DFF4-270D-4E6B-B411-C5853CFC20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66F64-8AF4-4ADE-96B7-79E17E3B1E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37A27-E29B-46CA-AB7E-81379A04D8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59A5D-B3B0-4CC6-9197-38A2A78B1A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29818-E9BE-4AEA-9BE5-7BADE1C6B7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7DAFC-3369-4272-B6AE-33672DD91F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B4672-FBE9-4275-A130-95810BD33E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4E2DA-4C2F-4048-B210-18A19853CB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0B17AB-E5B8-40FD-8955-C0B7061C7D4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bin"/><Relationship Id="rId3" Type="http://schemas.openxmlformats.org/officeDocument/2006/relationships/audio" Target="../media/audio3.bin"/><Relationship Id="rId7" Type="http://schemas.openxmlformats.org/officeDocument/2006/relationships/audio" Target="../media/audio7.bin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6" Type="http://schemas.openxmlformats.org/officeDocument/2006/relationships/audio" Target="../media/audio6.bin"/><Relationship Id="rId5" Type="http://schemas.openxmlformats.org/officeDocument/2006/relationships/audio" Target="../media/audio5.bin"/><Relationship Id="rId10" Type="http://schemas.openxmlformats.org/officeDocument/2006/relationships/image" Target="../media/image1.png"/><Relationship Id="rId4" Type="http://schemas.openxmlformats.org/officeDocument/2006/relationships/audio" Target="../media/audio4.bin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bin"/><Relationship Id="rId3" Type="http://schemas.openxmlformats.org/officeDocument/2006/relationships/audio" Target="../media/audio3.bin"/><Relationship Id="rId7" Type="http://schemas.openxmlformats.org/officeDocument/2006/relationships/audio" Target="../media/audio6.bin"/><Relationship Id="rId2" Type="http://schemas.openxmlformats.org/officeDocument/2006/relationships/audio" Target="../media/audio36.bin"/><Relationship Id="rId1" Type="http://schemas.openxmlformats.org/officeDocument/2006/relationships/audio" Target="../media/audio1.bin"/><Relationship Id="rId6" Type="http://schemas.openxmlformats.org/officeDocument/2006/relationships/audio" Target="../media/audio8.bin"/><Relationship Id="rId11" Type="http://schemas.openxmlformats.org/officeDocument/2006/relationships/image" Target="../media/image1.png"/><Relationship Id="rId5" Type="http://schemas.openxmlformats.org/officeDocument/2006/relationships/audio" Target="../media/audio23.bin"/><Relationship Id="rId10" Type="http://schemas.openxmlformats.org/officeDocument/2006/relationships/slideLayout" Target="../slideLayouts/slideLayout1.xml"/><Relationship Id="rId4" Type="http://schemas.openxmlformats.org/officeDocument/2006/relationships/audio" Target="../media/audio24.bin"/><Relationship Id="rId9" Type="http://schemas.openxmlformats.org/officeDocument/2006/relationships/audio" Target="../media/audio3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bin"/><Relationship Id="rId3" Type="http://schemas.openxmlformats.org/officeDocument/2006/relationships/audio" Target="../media/audio3.bin"/><Relationship Id="rId7" Type="http://schemas.openxmlformats.org/officeDocument/2006/relationships/audio" Target="../media/audio11.bin"/><Relationship Id="rId2" Type="http://schemas.openxmlformats.org/officeDocument/2006/relationships/audio" Target="../media/audio9.bin"/><Relationship Id="rId1" Type="http://schemas.openxmlformats.org/officeDocument/2006/relationships/audio" Target="../media/audio1.bin"/><Relationship Id="rId6" Type="http://schemas.openxmlformats.org/officeDocument/2006/relationships/audio" Target="../media/audio10.bin"/><Relationship Id="rId11" Type="http://schemas.openxmlformats.org/officeDocument/2006/relationships/image" Target="../media/image1.png"/><Relationship Id="rId5" Type="http://schemas.openxmlformats.org/officeDocument/2006/relationships/audio" Target="../media/audio8.bin"/><Relationship Id="rId10" Type="http://schemas.openxmlformats.org/officeDocument/2006/relationships/slideLayout" Target="../slideLayouts/slideLayout1.xml"/><Relationship Id="rId4" Type="http://schemas.openxmlformats.org/officeDocument/2006/relationships/audio" Target="../media/audio6.bin"/><Relationship Id="rId9" Type="http://schemas.openxmlformats.org/officeDocument/2006/relationships/audio" Target="../media/audio1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bin"/><Relationship Id="rId3" Type="http://schemas.openxmlformats.org/officeDocument/2006/relationships/audio" Target="../media/audio3.bin"/><Relationship Id="rId7" Type="http://schemas.openxmlformats.org/officeDocument/2006/relationships/audio" Target="../media/audio17.bin"/><Relationship Id="rId12" Type="http://schemas.openxmlformats.org/officeDocument/2006/relationships/image" Target="../media/image1.png"/><Relationship Id="rId2" Type="http://schemas.openxmlformats.org/officeDocument/2006/relationships/audio" Target="../media/audio14.bin"/><Relationship Id="rId1" Type="http://schemas.openxmlformats.org/officeDocument/2006/relationships/audio" Target="../media/audio1.bin"/><Relationship Id="rId6" Type="http://schemas.openxmlformats.org/officeDocument/2006/relationships/audio" Target="../media/audio16.bin"/><Relationship Id="rId11" Type="http://schemas.openxmlformats.org/officeDocument/2006/relationships/slideLayout" Target="../slideLayouts/slideLayout1.xml"/><Relationship Id="rId5" Type="http://schemas.openxmlformats.org/officeDocument/2006/relationships/audio" Target="../media/audio4.bin"/><Relationship Id="rId10" Type="http://schemas.openxmlformats.org/officeDocument/2006/relationships/audio" Target="../media/audio20.bin"/><Relationship Id="rId4" Type="http://schemas.openxmlformats.org/officeDocument/2006/relationships/audio" Target="../media/audio15.bin"/><Relationship Id="rId9" Type="http://schemas.openxmlformats.org/officeDocument/2006/relationships/audio" Target="../media/audio1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bin"/><Relationship Id="rId3" Type="http://schemas.openxmlformats.org/officeDocument/2006/relationships/audio" Target="../media/audio3.bin"/><Relationship Id="rId7" Type="http://schemas.openxmlformats.org/officeDocument/2006/relationships/audio" Target="../media/audio11.bin"/><Relationship Id="rId2" Type="http://schemas.openxmlformats.org/officeDocument/2006/relationships/audio" Target="../media/audio21.bin"/><Relationship Id="rId1" Type="http://schemas.openxmlformats.org/officeDocument/2006/relationships/audio" Target="../media/audio1.bin"/><Relationship Id="rId6" Type="http://schemas.openxmlformats.org/officeDocument/2006/relationships/audio" Target="../media/audio10.bin"/><Relationship Id="rId11" Type="http://schemas.openxmlformats.org/officeDocument/2006/relationships/image" Target="../media/image1.png"/><Relationship Id="rId5" Type="http://schemas.openxmlformats.org/officeDocument/2006/relationships/audio" Target="../media/audio6.bin"/><Relationship Id="rId10" Type="http://schemas.openxmlformats.org/officeDocument/2006/relationships/slideLayout" Target="../slideLayouts/slideLayout1.xml"/><Relationship Id="rId4" Type="http://schemas.openxmlformats.org/officeDocument/2006/relationships/audio" Target="../media/audio8.bin"/><Relationship Id="rId9" Type="http://schemas.openxmlformats.org/officeDocument/2006/relationships/audio" Target="../media/audio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4.bin"/><Relationship Id="rId3" Type="http://schemas.openxmlformats.org/officeDocument/2006/relationships/audio" Target="../media/audio3.bin"/><Relationship Id="rId7" Type="http://schemas.openxmlformats.org/officeDocument/2006/relationships/audio" Target="../media/audio23.bin"/><Relationship Id="rId2" Type="http://schemas.openxmlformats.org/officeDocument/2006/relationships/audio" Target="../media/audio22.bin"/><Relationship Id="rId1" Type="http://schemas.openxmlformats.org/officeDocument/2006/relationships/audio" Target="../media/audio1.bin"/><Relationship Id="rId6" Type="http://schemas.openxmlformats.org/officeDocument/2006/relationships/audio" Target="../media/audio7.bin"/><Relationship Id="rId11" Type="http://schemas.openxmlformats.org/officeDocument/2006/relationships/image" Target="../media/image1.png"/><Relationship Id="rId5" Type="http://schemas.openxmlformats.org/officeDocument/2006/relationships/audio" Target="../media/audio5.bin"/><Relationship Id="rId10" Type="http://schemas.openxmlformats.org/officeDocument/2006/relationships/slideLayout" Target="../slideLayouts/slideLayout1.xml"/><Relationship Id="rId4" Type="http://schemas.openxmlformats.org/officeDocument/2006/relationships/audio" Target="../media/audio8.bin"/><Relationship Id="rId9" Type="http://schemas.openxmlformats.org/officeDocument/2006/relationships/audio" Target="../media/audio2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3.bin"/><Relationship Id="rId7" Type="http://schemas.openxmlformats.org/officeDocument/2006/relationships/slideLayout" Target="../slideLayouts/slideLayout1.xml"/><Relationship Id="rId2" Type="http://schemas.openxmlformats.org/officeDocument/2006/relationships/audio" Target="../media/audio26.bin"/><Relationship Id="rId1" Type="http://schemas.openxmlformats.org/officeDocument/2006/relationships/audio" Target="../media/audio1.bin"/><Relationship Id="rId6" Type="http://schemas.openxmlformats.org/officeDocument/2006/relationships/audio" Target="../media/audio6.bin"/><Relationship Id="rId5" Type="http://schemas.openxmlformats.org/officeDocument/2006/relationships/audio" Target="../media/audio8.bin"/><Relationship Id="rId4" Type="http://schemas.openxmlformats.org/officeDocument/2006/relationships/audio" Target="../media/audio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4.bin"/><Relationship Id="rId13" Type="http://schemas.openxmlformats.org/officeDocument/2006/relationships/audio" Target="../media/audio10.bin"/><Relationship Id="rId3" Type="http://schemas.openxmlformats.org/officeDocument/2006/relationships/audio" Target="../media/audio3.bin"/><Relationship Id="rId7" Type="http://schemas.openxmlformats.org/officeDocument/2006/relationships/audio" Target="../media/audio8.bin"/><Relationship Id="rId12" Type="http://schemas.openxmlformats.org/officeDocument/2006/relationships/audio" Target="../media/audio30.bin"/><Relationship Id="rId2" Type="http://schemas.openxmlformats.org/officeDocument/2006/relationships/audio" Target="../media/audio27.bin"/><Relationship Id="rId16" Type="http://schemas.openxmlformats.org/officeDocument/2006/relationships/image" Target="../media/image1.png"/><Relationship Id="rId1" Type="http://schemas.openxmlformats.org/officeDocument/2006/relationships/audio" Target="../media/audio1.bin"/><Relationship Id="rId6" Type="http://schemas.openxmlformats.org/officeDocument/2006/relationships/audio" Target="../media/audio6.bin"/><Relationship Id="rId11" Type="http://schemas.openxmlformats.org/officeDocument/2006/relationships/audio" Target="../media/audio29.bin"/><Relationship Id="rId5" Type="http://schemas.openxmlformats.org/officeDocument/2006/relationships/audio" Target="../media/audio7.bin"/><Relationship Id="rId15" Type="http://schemas.openxmlformats.org/officeDocument/2006/relationships/slideLayout" Target="../slideLayouts/slideLayout1.xml"/><Relationship Id="rId10" Type="http://schemas.openxmlformats.org/officeDocument/2006/relationships/audio" Target="../media/audio28.bin"/><Relationship Id="rId4" Type="http://schemas.openxmlformats.org/officeDocument/2006/relationships/audio" Target="../media/audio5.bin"/><Relationship Id="rId9" Type="http://schemas.openxmlformats.org/officeDocument/2006/relationships/audio" Target="../media/audio23.bin"/><Relationship Id="rId14" Type="http://schemas.openxmlformats.org/officeDocument/2006/relationships/audio" Target="../media/audio3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audio" Target="../media/audio3.bin"/><Relationship Id="rId7" Type="http://schemas.openxmlformats.org/officeDocument/2006/relationships/audio" Target="../media/audio33.bin"/><Relationship Id="rId2" Type="http://schemas.openxmlformats.org/officeDocument/2006/relationships/audio" Target="../media/audio32.bin"/><Relationship Id="rId1" Type="http://schemas.openxmlformats.org/officeDocument/2006/relationships/audio" Target="../media/audio1.bin"/><Relationship Id="rId6" Type="http://schemas.openxmlformats.org/officeDocument/2006/relationships/audio" Target="../media/audio4.bin"/><Relationship Id="rId5" Type="http://schemas.openxmlformats.org/officeDocument/2006/relationships/audio" Target="../media/audio8.bin"/><Relationship Id="rId4" Type="http://schemas.openxmlformats.org/officeDocument/2006/relationships/audio" Target="../media/audio6.bin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7" Type="http://schemas.openxmlformats.org/officeDocument/2006/relationships/image" Target="../media/image1.png"/><Relationship Id="rId2" Type="http://schemas.openxmlformats.org/officeDocument/2006/relationships/audio" Target="../media/audio34.bin"/><Relationship Id="rId1" Type="http://schemas.openxmlformats.org/officeDocument/2006/relationships/audio" Target="../media/audio1.bin"/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6.bin"/><Relationship Id="rId4" Type="http://schemas.openxmlformats.org/officeDocument/2006/relationships/audio" Target="../media/audio3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1470025"/>
          </a:xfrm>
        </p:spPr>
        <p:txBody>
          <a:bodyPr/>
          <a:lstStyle/>
          <a:p>
            <a:r>
              <a:rPr lang="ru-RU" sz="7200" b="1">
                <a:solidFill>
                  <a:srgbClr val="FFCC66"/>
                </a:solidFill>
              </a:rPr>
              <a:t>ДО</a:t>
            </a:r>
            <a:r>
              <a:rPr lang="ru-RU" sz="7200" b="1">
                <a:solidFill>
                  <a:srgbClr val="FFFF99"/>
                </a:solidFill>
              </a:rPr>
              <a:t>М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87450" y="2781300"/>
            <a:ext cx="6840538" cy="38163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076825" y="3716338"/>
            <a:ext cx="1512888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835150" y="3357563"/>
            <a:ext cx="1584325" cy="302418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468313" y="1268413"/>
            <a:ext cx="8351837" cy="1439862"/>
          </a:xfrm>
          <a:prstGeom prst="triangle">
            <a:avLst>
              <a:gd name="adj" fmla="val 5018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4284663" y="1628775"/>
            <a:ext cx="863600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5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то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50825" y="-747713"/>
            <a:ext cx="304800" cy="304800"/>
          </a:xfrm>
          <a:prstGeom prst="rect">
            <a:avLst/>
          </a:prstGeom>
          <a:noFill/>
        </p:spPr>
      </p:pic>
      <p:pic>
        <p:nvPicPr>
          <p:cNvPr id="2058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00113" y="-747713"/>
            <a:ext cx="304800" cy="304800"/>
          </a:xfrm>
          <a:prstGeom prst="rect">
            <a:avLst/>
          </a:prstGeom>
          <a:noFill/>
        </p:spPr>
      </p:pic>
      <p:pic>
        <p:nvPicPr>
          <p:cNvPr id="2059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3" name="какие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692275" y="-747713"/>
            <a:ext cx="304800" cy="304800"/>
          </a:xfrm>
          <a:prstGeom prst="rect">
            <a:avLst/>
          </a:prstGeom>
          <a:noFill/>
        </p:spPr>
      </p:pic>
      <p:pic>
        <p:nvPicPr>
          <p:cNvPr id="2061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4" name="треуг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339975" y="-747713"/>
            <a:ext cx="304800" cy="304800"/>
          </a:xfrm>
          <a:prstGeom prst="rect">
            <a:avLst/>
          </a:prstGeom>
          <a:noFill/>
        </p:spPr>
      </p:pic>
      <p:pic>
        <p:nvPicPr>
          <p:cNvPr id="2062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5" name="прямоуг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059113" y="-747713"/>
            <a:ext cx="304800" cy="304800"/>
          </a:xfrm>
          <a:prstGeom prst="rect">
            <a:avLst/>
          </a:prstGeom>
          <a:noFill/>
        </p:spPr>
      </p:pic>
      <p:pic>
        <p:nvPicPr>
          <p:cNvPr id="2063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6" name="овал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995738" y="-747713"/>
            <a:ext cx="304800" cy="304800"/>
          </a:xfrm>
          <a:prstGeom prst="rect">
            <a:avLst/>
          </a:prstGeom>
          <a:noFill/>
        </p:spPr>
      </p:pic>
      <p:pic>
        <p:nvPicPr>
          <p:cNvPr id="2064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5" name="прямоуг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643438" y="-747713"/>
            <a:ext cx="304800" cy="304800"/>
          </a:xfrm>
          <a:prstGeom prst="rect">
            <a:avLst/>
          </a:prstGeom>
          <a:noFill/>
        </p:spPr>
      </p:pic>
      <p:pic>
        <p:nvPicPr>
          <p:cNvPr id="2065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5" name="прямоуг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6084888" y="-747713"/>
            <a:ext cx="304800" cy="304800"/>
          </a:xfrm>
          <a:prstGeom prst="rect">
            <a:avLst/>
          </a:prstGeom>
          <a:noFill/>
        </p:spPr>
      </p:pic>
      <p:pic>
        <p:nvPicPr>
          <p:cNvPr id="2066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7" name="квадр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148263" y="-747713"/>
            <a:ext cx="304800" cy="304800"/>
          </a:xfrm>
          <a:prstGeom prst="rect">
            <a:avLst/>
          </a:prstGeom>
          <a:noFill/>
        </p:spPr>
      </p:pic>
      <p:pic>
        <p:nvPicPr>
          <p:cNvPr id="2067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8" name="круг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563938" y="-74771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3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8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47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930"/>
                            </p:stCondLst>
                            <p:childTnLst>
                              <p:par>
                                <p:cTn id="11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933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863"/>
                            </p:stCondLst>
                            <p:childTnLst>
                              <p:par>
                                <p:cTn id="3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808" fill="hold"/>
                                        <p:tgtEl>
                                          <p:spTgt spid="20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671"/>
                            </p:stCondLst>
                            <p:childTnLst>
                              <p:par>
                                <p:cTn id="41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309" fill="hold"/>
                                        <p:tgtEl>
                                          <p:spTgt spid="2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980"/>
                            </p:stCondLst>
                            <p:childTnLst>
                              <p:par>
                                <p:cTn id="48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559" fill="hold"/>
                                        <p:tgtEl>
                                          <p:spTgt spid="20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39"/>
                            </p:stCondLst>
                            <p:childTnLst>
                              <p:par>
                                <p:cTn id="5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434" fill="hold"/>
                                        <p:tgtEl>
                                          <p:spTgt spid="20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973"/>
                            </p:stCondLst>
                            <p:childTnLst>
                              <p:par>
                                <p:cTn id="62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309" fill="hold"/>
                                        <p:tgtEl>
                                          <p:spTgt spid="20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1"/>
                </p:tgtEl>
              </p:cMediaNode>
            </p:audio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2"/>
                </p:tgtEl>
              </p:cMediaNode>
            </p:audio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3"/>
                </p:tgtEl>
              </p:cMediaNode>
            </p:audio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4"/>
                </p:tgtEl>
              </p:cMediaNode>
            </p:audio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5"/>
                </p:tgtEl>
              </p:cMediaNode>
            </p:audio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6"/>
                </p:tgtEl>
              </p:cMediaNode>
            </p:audio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7"/>
                </p:tgtEl>
              </p:cMediaNode>
            </p:audio>
          </p:childTnLst>
        </p:cTn>
      </p:par>
    </p:tnLst>
    <p:bldLst>
      <p:bldP spid="2052" grpId="0" animBg="1"/>
      <p:bldP spid="2052" grpId="1" animBg="1"/>
      <p:bldP spid="2053" grpId="0" animBg="1"/>
      <p:bldP spid="2053" grpId="1" animBg="1"/>
      <p:bldP spid="2054" grpId="0" animBg="1"/>
      <p:bldP spid="2054" grpId="1" animBg="1"/>
      <p:bldP spid="2055" grpId="0" animBg="1"/>
      <p:bldP spid="2055" grpId="1" animBg="1"/>
      <p:bldP spid="2056" grpId="0" animBg="1"/>
      <p:bldP spid="205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1470025"/>
          </a:xfrm>
        </p:spPr>
        <p:txBody>
          <a:bodyPr/>
          <a:lstStyle/>
          <a:p>
            <a:r>
              <a:rPr lang="ru-RU" sz="7200" b="1">
                <a:solidFill>
                  <a:srgbClr val="FFCC66"/>
                </a:solidFill>
              </a:rPr>
              <a:t>МЫШ</a:t>
            </a:r>
            <a:r>
              <a:rPr lang="ru-RU" sz="7200" b="1">
                <a:solidFill>
                  <a:srgbClr val="FFFF66"/>
                </a:solidFill>
              </a:rPr>
              <a:t>КА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3276600" y="2492375"/>
            <a:ext cx="3600450" cy="295275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692275" y="2349500"/>
            <a:ext cx="1728788" cy="17272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2195513" y="2781300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1331913" y="1700213"/>
            <a:ext cx="935037" cy="8636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2771775" y="1700213"/>
            <a:ext cx="936625" cy="865187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 rot="-7192656">
            <a:off x="1078707" y="3464719"/>
            <a:ext cx="792162" cy="863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827088" y="4005263"/>
            <a:ext cx="358775" cy="287337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 rot="-6495408">
            <a:off x="2700338" y="4292600"/>
            <a:ext cx="288925" cy="11525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 rot="-7707446">
            <a:off x="2901950" y="4738688"/>
            <a:ext cx="288925" cy="1412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 rot="-15095881">
            <a:off x="6767512" y="4762501"/>
            <a:ext cx="288925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 rot="-13129284">
            <a:off x="6372225" y="5084763"/>
            <a:ext cx="288925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 rot="2486017">
            <a:off x="6948488" y="1773238"/>
            <a:ext cx="287337" cy="1441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329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то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50825" y="-747713"/>
            <a:ext cx="304800" cy="304800"/>
          </a:xfrm>
          <a:prstGeom prst="rect">
            <a:avLst/>
          </a:prstGeom>
          <a:noFill/>
        </p:spPr>
      </p:pic>
      <p:pic>
        <p:nvPicPr>
          <p:cNvPr id="13330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эт мышка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187450" y="-747713"/>
            <a:ext cx="304800" cy="304800"/>
          </a:xfrm>
          <a:prstGeom prst="rect">
            <a:avLst/>
          </a:prstGeom>
          <a:noFill/>
        </p:spPr>
      </p:pic>
      <p:pic>
        <p:nvPicPr>
          <p:cNvPr id="13331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3" name="какие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051050" y="-747713"/>
            <a:ext cx="304800" cy="304800"/>
          </a:xfrm>
          <a:prstGeom prst="rect">
            <a:avLst/>
          </a:prstGeom>
          <a:noFill/>
        </p:spPr>
      </p:pic>
      <p:pic>
        <p:nvPicPr>
          <p:cNvPr id="13332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4" name="э круг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843213" y="-747713"/>
            <a:ext cx="304800" cy="304800"/>
          </a:xfrm>
          <a:prstGeom prst="rect">
            <a:avLst/>
          </a:prstGeom>
          <a:noFill/>
        </p:spPr>
      </p:pic>
      <p:pic>
        <p:nvPicPr>
          <p:cNvPr id="13333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5" name="и эт круг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635375" y="-674688"/>
            <a:ext cx="304800" cy="304800"/>
          </a:xfrm>
          <a:prstGeom prst="rect">
            <a:avLst/>
          </a:prstGeom>
          <a:noFill/>
        </p:spPr>
      </p:pic>
      <p:pic>
        <p:nvPicPr>
          <p:cNvPr id="13334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6" name="круг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427538" y="-674688"/>
            <a:ext cx="304800" cy="304800"/>
          </a:xfrm>
          <a:prstGeom prst="rect">
            <a:avLst/>
          </a:prstGeom>
          <a:noFill/>
        </p:spPr>
      </p:pic>
      <p:pic>
        <p:nvPicPr>
          <p:cNvPr id="13335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7" name="овал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5292725" y="-674688"/>
            <a:ext cx="304800" cy="304800"/>
          </a:xfrm>
          <a:prstGeom prst="rect">
            <a:avLst/>
          </a:prstGeom>
          <a:noFill/>
        </p:spPr>
      </p:pic>
      <p:pic>
        <p:nvPicPr>
          <p:cNvPr id="13336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8" name="треуг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156325" y="-747713"/>
            <a:ext cx="304800" cy="304800"/>
          </a:xfrm>
          <a:prstGeom prst="rect">
            <a:avLst/>
          </a:prstGeom>
          <a:noFill/>
        </p:spPr>
      </p:pic>
      <p:pic>
        <p:nvPicPr>
          <p:cNvPr id="13337" name="Picture 25">
            <a:hlinkClick r:id="" action="ppaction://media"/>
          </p:cNvPr>
          <p:cNvPicPr>
            <a:picLocks noRot="1" noChangeAspect="1" noChangeArrowheads="1"/>
          </p:cNvPicPr>
          <p:nvPr>
            <a:wavAudioFile r:embed="rId8" name="треуг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588125" y="-674688"/>
            <a:ext cx="304800" cy="304800"/>
          </a:xfrm>
          <a:prstGeom prst="rect">
            <a:avLst/>
          </a:prstGeom>
          <a:noFill/>
        </p:spPr>
      </p:pic>
      <p:pic>
        <p:nvPicPr>
          <p:cNvPr id="13338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8" name="треуг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7235825" y="-747713"/>
            <a:ext cx="304800" cy="304800"/>
          </a:xfrm>
          <a:prstGeom prst="rect">
            <a:avLst/>
          </a:prstGeom>
          <a:noFill/>
        </p:spPr>
      </p:pic>
      <p:pic>
        <p:nvPicPr>
          <p:cNvPr id="13339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9" name="пи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7956550" y="-74771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3" fill="hold"/>
                                        <p:tgtEl>
                                          <p:spTgt spid="133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8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71" fill="hold"/>
                                        <p:tgtEl>
                                          <p:spTgt spid="13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5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33" fill="hold"/>
                                        <p:tgtEl>
                                          <p:spTgt spid="13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987"/>
                            </p:stCondLst>
                            <p:childTnLst>
                              <p:par>
                                <p:cTn id="14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987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122" fill="hold"/>
                                        <p:tgtEl>
                                          <p:spTgt spid="133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109"/>
                            </p:stCondLst>
                            <p:childTnLst>
                              <p:par>
                                <p:cTn id="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245" fill="hold"/>
                                        <p:tgtEl>
                                          <p:spTgt spid="133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354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559" fill="hold"/>
                                        <p:tgtEl>
                                          <p:spTgt spid="133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913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2808" fill="hold"/>
                                        <p:tgtEl>
                                          <p:spTgt spid="133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721"/>
                            </p:stCondLst>
                            <p:childTnLst>
                              <p:par>
                                <p:cTn id="1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2808" fill="hold"/>
                                        <p:tgtEl>
                                          <p:spTgt spid="133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3529"/>
                            </p:stCondLst>
                            <p:childTnLst>
                              <p:par>
                                <p:cTn id="1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2808" fill="hold"/>
                                        <p:tgtEl>
                                          <p:spTgt spid="133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6337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2808" fill="hold"/>
                                        <p:tgtEl>
                                          <p:spTgt spid="13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9145"/>
                            </p:stCondLst>
                            <p:childTnLst>
                              <p:par>
                                <p:cTn id="172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1145"/>
                            </p:stCondLst>
                            <p:childTnLst>
                              <p:par>
                                <p:cTn id="19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32 -0.0081 -0.01649 -0.01713 -0.01996 -0.03473 C -0.01927 -0.04977 -0.02153 -0.06574 -0.01788 -0.0801 C -0.01476 -0.09236 0.01545 -0.09723 0.02205 -0.09861 C 0.03906 -0.10625 0.05643 -0.10648 0.07413 -0.10926 C 0.13976 -0.10787 0.16667 -0.10949 0.21806 -0.10139 C 0.22674 -0.09375 0.23073 -0.08172 0.23802 -0.07199 C 0.24202 -0.05718 0.24514 -0.0419 0.24809 -0.02662 C 0.24618 -0.01019 0.24462 0.00069 0.23212 0.00787 C 0.22431 0.01227 0.20799 0.01852 0.20799 0.01852 C 0.20018 0.0294 0.20816 0.02037 0.19202 0.02662 C 0.17691 0.0324 0.1783 0.0324 0.16806 0.04259 C 0.15434 0.07014 0.17518 0.0294 0.15799 0.05856 C 0.15504 0.06365 0.15 0.07453 0.15 0.07453 C 0.14861 0.07986 0.14497 0.08518 0.14601 0.09074 C 0.1474 0.09791 0.14861 0.10486 0.15 0.11203 C 0.1507 0.11574 0.15382 0.11759 0.15608 0.1199 C 0.16997 0.13402 0.18143 0.13287 0.19809 0.13865 C 0.2882 0.13634 0.30573 0.13379 0.39011 0.13865 C 0.40886 0.13981 0.44583 0.14398 0.44583 0.14398 C 0.46198 0.14745 0.47813 0.15092 0.4941 0.15463 C 0.49983 0.1625 0.50556 0.1669 0.51007 0.17592 C 0.51215 0.18472 0.51389 0.19375 0.51597 0.20254 C 0.51528 0.21412 0.51511 0.22569 0.51406 0.23727 C 0.51372 0.24004 0.51354 0.24328 0.51198 0.24537 C 0.50452 0.25532 0.4908 0.26875 0.48004 0.27453 C 0.46597 0.28217 0.46163 0.28125 0.4441 0.28518 C 0.44011 0.28611 0.43212 0.28796 0.43212 0.28796 C 0.4125 0.30115 0.3875 0.30416 0.36597 0.30671 C 0.32066 0.32176 0.2724 0.32037 0.22604 0.32268 C 0.19132 0.32176 0.1566 0.32199 0.12205 0.3199 C 0.11389 0.31944 0.09809 0.31458 0.09809 0.31458 C 0.09063 0.30972 0.08195 0.30393 0.07604 0.29606 C 0.06563 0.28217 0.075 0.2875 0.06198 0.27731 C 0.05677 0.27338 0.05104 0.27106 0.04601 0.26666 C 0.04288 0.26389 0.04115 0.25879 0.03802 0.25602 C 0.00521 0.22685 0.03837 0.26713 0.00799 0.22662 C -0.00278 0.21227 -0.00885 0.19352 -0.01996 0.1787 C -0.02569 0.15555 -0.03472 0.14282 -0.04792 0.12801 C -0.05625 0.11875 -0.06476 0.10509 -0.07587 0.10139 C -0.08507 0.09838 -0.09462 0.09815 -0.10399 0.09606 C -0.11701 0.0875 -0.12066 0.08796 -0.13594 0.09074 C -0.13854 0.09259 -0.14114 0.09467 -0.14392 0.09606 C -0.14653 0.09722 -0.14965 0.09652 -0.15191 0.09861 C -0.15399 0.10046 -0.15417 0.1044 -0.1559 0.10671 C -0.15764 0.10902 -0.15989 0.11018 -0.16198 0.11203 C -0.16996 0.11111 -0.17812 0.11134 -0.18594 0.10926 C -0.21163 0.10277 -0.18003 0.10393 -0.2 0.10393 " pathEditMode="relative" ptsTypes="fffffffffffffffffffffffffffffffffffffffffffffffA">
                                      <p:cBhvr>
                                        <p:cTn id="196" dur="3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32 -0.0081 -0.01649 -0.01713 -0.01996 -0.03473 C -0.01927 -0.04977 -0.02153 -0.06574 -0.01788 -0.0801 C -0.01476 -0.09236 0.01545 -0.09723 0.02205 -0.09861 C 0.03906 -0.10625 0.05643 -0.10648 0.07413 -0.10926 C 0.13976 -0.10787 0.16667 -0.10949 0.21806 -0.10139 C 0.22674 -0.09375 0.23073 -0.08172 0.23802 -0.07199 C 0.24202 -0.05718 0.24514 -0.0419 0.24809 -0.02662 C 0.24618 -0.01019 0.24462 0.00069 0.23212 0.00787 C 0.22431 0.01227 0.20799 0.01852 0.20799 0.01852 C 0.20018 0.0294 0.20816 0.02037 0.19202 0.02662 C 0.17691 0.0324 0.1783 0.0324 0.16806 0.04259 C 0.15434 0.07014 0.17518 0.0294 0.15799 0.05856 C 0.15504 0.06365 0.15 0.07453 0.15 0.07453 C 0.14861 0.07986 0.14497 0.08518 0.14601 0.09074 C 0.1474 0.09791 0.14861 0.10486 0.15 0.11203 C 0.1507 0.11574 0.15382 0.11759 0.15608 0.1199 C 0.16997 0.13402 0.18143 0.13287 0.19809 0.13865 C 0.2882 0.13634 0.30573 0.13379 0.39011 0.13865 C 0.40886 0.13981 0.44583 0.14398 0.44583 0.14398 C 0.46198 0.14745 0.47813 0.15092 0.4941 0.15463 C 0.49983 0.1625 0.50556 0.1669 0.51007 0.17592 C 0.51215 0.18472 0.51389 0.19375 0.51597 0.20254 C 0.51528 0.21412 0.51511 0.22569 0.51406 0.23727 C 0.51372 0.24004 0.51354 0.24328 0.51198 0.24537 C 0.50452 0.25532 0.4908 0.26875 0.48004 0.27453 C 0.46597 0.28217 0.46163 0.28125 0.4441 0.28518 C 0.44011 0.28611 0.43212 0.28796 0.43212 0.28796 C 0.4125 0.30115 0.3875 0.30416 0.36597 0.30671 C 0.32066 0.32176 0.2724 0.32037 0.22604 0.32268 C 0.19132 0.32176 0.1566 0.32199 0.12205 0.3199 C 0.11389 0.31944 0.09809 0.31458 0.09809 0.31458 C 0.09063 0.30972 0.08195 0.30393 0.07604 0.29606 C 0.06563 0.28217 0.075 0.2875 0.06198 0.27731 C 0.05677 0.27338 0.05104 0.27106 0.04601 0.26666 C 0.04288 0.26389 0.04115 0.25879 0.03802 0.25602 C 0.00521 0.22685 0.03837 0.26713 0.00799 0.22662 C -0.00278 0.21227 -0.00885 0.19352 -0.01996 0.1787 C -0.02569 0.15555 -0.03472 0.14282 -0.04792 0.12801 C -0.05625 0.11875 -0.06476 0.10509 -0.07587 0.10139 C -0.08507 0.09838 -0.09462 0.09815 -0.10399 0.09606 C -0.11701 0.0875 -0.12066 0.08796 -0.13594 0.09074 C -0.13854 0.09259 -0.14114 0.09467 -0.14392 0.09606 C -0.14653 0.09722 -0.14965 0.09652 -0.15191 0.09861 C -0.15399 0.10046 -0.15417 0.1044 -0.1559 0.10671 C -0.15764 0.10902 -0.15989 0.11018 -0.16198 0.11203 C -0.16996 0.11111 -0.17812 0.11134 -0.18594 0.10926 C -0.21163 0.10277 -0.18003 0.10393 -0.2 0.10393 " pathEditMode="relative" ptsTypes="fffffffffffffffffffffffffffffffffffffffffffffffA">
                                      <p:cBhvr>
                                        <p:cTn id="198" dur="3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32 -0.0081 -0.01649 -0.01713 -0.01996 -0.03473 C -0.01927 -0.04977 -0.02153 -0.06574 -0.01788 -0.0801 C -0.01476 -0.09236 0.01545 -0.09723 0.02205 -0.09861 C 0.03906 -0.10625 0.05643 -0.10648 0.07413 -0.10926 C 0.13976 -0.10787 0.16667 -0.10949 0.21806 -0.10139 C 0.22674 -0.09375 0.23073 -0.08172 0.23802 -0.07199 C 0.24202 -0.05718 0.24514 -0.0419 0.24809 -0.02662 C 0.24618 -0.01019 0.24462 0.00069 0.23212 0.00787 C 0.22431 0.01227 0.20799 0.01852 0.20799 0.01852 C 0.20018 0.0294 0.20816 0.02037 0.19202 0.02662 C 0.17691 0.0324 0.1783 0.0324 0.16806 0.04259 C 0.15434 0.07014 0.17518 0.0294 0.15799 0.05856 C 0.15504 0.06365 0.15 0.07453 0.15 0.07453 C 0.14861 0.07986 0.14497 0.08518 0.14601 0.09074 C 0.1474 0.09791 0.14861 0.10486 0.15 0.11203 C 0.1507 0.11574 0.15382 0.11759 0.15608 0.1199 C 0.16997 0.13402 0.18143 0.13287 0.19809 0.13865 C 0.2882 0.13634 0.30573 0.13379 0.39011 0.13865 C 0.40886 0.13981 0.44583 0.14398 0.44583 0.14398 C 0.46198 0.14745 0.47813 0.15092 0.4941 0.15463 C 0.49983 0.1625 0.50556 0.1669 0.51007 0.17592 C 0.51215 0.18472 0.51389 0.19375 0.51597 0.20254 C 0.51528 0.21412 0.51511 0.22569 0.51406 0.23727 C 0.51372 0.24004 0.51354 0.24328 0.51198 0.24537 C 0.50452 0.25532 0.4908 0.26875 0.48004 0.27453 C 0.46597 0.28217 0.46163 0.28125 0.4441 0.28518 C 0.44011 0.28611 0.43212 0.28796 0.43212 0.28796 C 0.4125 0.30115 0.3875 0.30416 0.36597 0.30671 C 0.32066 0.32176 0.2724 0.32037 0.22604 0.32268 C 0.19132 0.32176 0.1566 0.32199 0.12205 0.3199 C 0.11389 0.31944 0.09809 0.31458 0.09809 0.31458 C 0.09063 0.30972 0.08195 0.30393 0.07604 0.29606 C 0.06563 0.28217 0.075 0.2875 0.06198 0.27731 C 0.05677 0.27338 0.05104 0.27106 0.04601 0.26666 C 0.04288 0.26389 0.04115 0.25879 0.03802 0.25602 C 0.00521 0.22685 0.03837 0.26713 0.00799 0.22662 C -0.00278 0.21227 -0.00885 0.19352 -0.01996 0.1787 C -0.02569 0.15555 -0.03472 0.14282 -0.04792 0.12801 C -0.05625 0.11875 -0.06476 0.10509 -0.07587 0.10139 C -0.08507 0.09838 -0.09462 0.09815 -0.10399 0.09606 C -0.11701 0.0875 -0.12066 0.08796 -0.13594 0.09074 C -0.13854 0.09259 -0.14114 0.09467 -0.14392 0.09606 C -0.14653 0.09722 -0.14965 0.09652 -0.15191 0.09861 C -0.15399 0.10046 -0.15417 0.1044 -0.1559 0.10671 C -0.15764 0.10902 -0.15989 0.11018 -0.16198 0.11203 C -0.16996 0.11111 -0.17812 0.11134 -0.18594 0.10926 C -0.21163 0.10277 -0.18003 0.10393 -0.2 0.10393 " pathEditMode="relative" ptsTypes="fffffffffffffffffffffffffffffffffffffffffffffffA">
                                      <p:cBhvr>
                                        <p:cTn id="200" dur="3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32 -0.0081 -0.01649 -0.01713 -0.01996 -0.03473 C -0.01927 -0.04977 -0.02153 -0.06574 -0.01788 -0.0801 C -0.01476 -0.09236 0.01545 -0.09723 0.02205 -0.09861 C 0.03906 -0.10625 0.05643 -0.10648 0.07413 -0.10926 C 0.13976 -0.10787 0.16667 -0.10949 0.21806 -0.10139 C 0.22674 -0.09375 0.23073 -0.08172 0.23802 -0.07199 C 0.24202 -0.05718 0.24514 -0.0419 0.24809 -0.02662 C 0.24618 -0.01019 0.24462 0.00069 0.23212 0.00787 C 0.22431 0.01227 0.20799 0.01852 0.20799 0.01852 C 0.20018 0.0294 0.20816 0.02037 0.19202 0.02662 C 0.17691 0.0324 0.1783 0.0324 0.16806 0.04259 C 0.15434 0.07014 0.17518 0.0294 0.15799 0.05856 C 0.15504 0.06365 0.15 0.07453 0.15 0.07453 C 0.14861 0.07986 0.14497 0.08518 0.14601 0.09074 C 0.1474 0.09791 0.14861 0.10486 0.15 0.11203 C 0.1507 0.11574 0.15382 0.11759 0.15608 0.1199 C 0.16997 0.13402 0.18143 0.13287 0.19809 0.13865 C 0.2882 0.13634 0.30573 0.13379 0.39011 0.13865 C 0.40886 0.13981 0.44583 0.14398 0.44583 0.14398 C 0.46198 0.14745 0.47813 0.15092 0.4941 0.15463 C 0.49983 0.1625 0.50556 0.1669 0.51007 0.17592 C 0.51215 0.18472 0.51389 0.19375 0.51597 0.20254 C 0.51528 0.21412 0.51511 0.22569 0.51406 0.23727 C 0.51372 0.24004 0.51354 0.24328 0.51198 0.24537 C 0.50452 0.25532 0.4908 0.26875 0.48004 0.27453 C 0.46597 0.28217 0.46163 0.28125 0.4441 0.28518 C 0.44011 0.28611 0.43212 0.28796 0.43212 0.28796 C 0.4125 0.30115 0.3875 0.30416 0.36597 0.30671 C 0.32066 0.32176 0.2724 0.32037 0.22604 0.32268 C 0.19132 0.32176 0.1566 0.32199 0.12205 0.3199 C 0.11389 0.31944 0.09809 0.31458 0.09809 0.31458 C 0.09063 0.30972 0.08195 0.30393 0.07604 0.29606 C 0.06563 0.28217 0.075 0.2875 0.06198 0.27731 C 0.05677 0.27338 0.05104 0.27106 0.04601 0.26666 C 0.04288 0.26389 0.04115 0.25879 0.03802 0.25602 C 0.00521 0.22685 0.03837 0.26713 0.00799 0.22662 C -0.00278 0.21227 -0.00885 0.19352 -0.01996 0.1787 C -0.02569 0.15555 -0.03472 0.14282 -0.04792 0.12801 C -0.05625 0.11875 -0.06476 0.10509 -0.07587 0.10139 C -0.08507 0.09838 -0.09462 0.09815 -0.10399 0.09606 C -0.11701 0.0875 -0.12066 0.08796 -0.13594 0.09074 C -0.13854 0.09259 -0.14114 0.09467 -0.14392 0.09606 C -0.14653 0.09722 -0.14965 0.09652 -0.15191 0.09861 C -0.15399 0.10046 -0.15417 0.1044 -0.1559 0.10671 C -0.15764 0.10902 -0.15989 0.11018 -0.16198 0.11203 C -0.16996 0.11111 -0.17812 0.11134 -0.18594 0.10926 C -0.21163 0.10277 -0.18003 0.10393 -0.2 0.10393 " pathEditMode="relative" ptsTypes="fffffffffffffffffffffffffffffffffffffffffffffffA">
                                      <p:cBhvr>
                                        <p:cTn id="202" dur="3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32 -0.0081 -0.01649 -0.01713 -0.01996 -0.03473 C -0.01927 -0.04977 -0.02153 -0.06574 -0.01788 -0.0801 C -0.01476 -0.09236 0.01545 -0.09723 0.02205 -0.09861 C 0.03906 -0.10625 0.05643 -0.10648 0.07413 -0.10926 C 0.13976 -0.10787 0.16667 -0.10949 0.21806 -0.10139 C 0.22674 -0.09375 0.23073 -0.08172 0.23802 -0.07199 C 0.24202 -0.05718 0.24514 -0.0419 0.24809 -0.02662 C 0.24618 -0.01019 0.24462 0.00069 0.23212 0.00787 C 0.22431 0.01227 0.20799 0.01852 0.20799 0.01852 C 0.20018 0.0294 0.20816 0.02037 0.19202 0.02662 C 0.17691 0.0324 0.1783 0.0324 0.16806 0.04259 C 0.15434 0.07014 0.17518 0.0294 0.15799 0.05856 C 0.15504 0.06365 0.15 0.07453 0.15 0.07453 C 0.14861 0.07986 0.14497 0.08518 0.14601 0.09074 C 0.1474 0.09791 0.14861 0.10486 0.15 0.11203 C 0.1507 0.11574 0.15382 0.11759 0.15608 0.1199 C 0.16997 0.13402 0.18143 0.13287 0.19809 0.13865 C 0.2882 0.13634 0.30573 0.13379 0.39011 0.13865 C 0.40886 0.13981 0.44583 0.14398 0.44583 0.14398 C 0.46198 0.14745 0.47813 0.15092 0.4941 0.15463 C 0.49983 0.1625 0.50556 0.1669 0.51007 0.17592 C 0.51215 0.18472 0.51389 0.19375 0.51597 0.20254 C 0.51528 0.21412 0.51511 0.22569 0.51406 0.23727 C 0.51372 0.24004 0.51354 0.24328 0.51198 0.24537 C 0.50452 0.25532 0.4908 0.26875 0.48004 0.27453 C 0.46597 0.28217 0.46163 0.28125 0.4441 0.28518 C 0.44011 0.28611 0.43212 0.28796 0.43212 0.28796 C 0.4125 0.30115 0.3875 0.30416 0.36597 0.30671 C 0.32066 0.32176 0.2724 0.32037 0.22604 0.32268 C 0.19132 0.32176 0.1566 0.32199 0.12205 0.3199 C 0.11389 0.31944 0.09809 0.31458 0.09809 0.31458 C 0.09063 0.30972 0.08195 0.30393 0.07604 0.29606 C 0.06563 0.28217 0.075 0.2875 0.06198 0.27731 C 0.05677 0.27338 0.05104 0.27106 0.04601 0.26666 C 0.04288 0.26389 0.04115 0.25879 0.03802 0.25602 C 0.00521 0.22685 0.03837 0.26713 0.00799 0.22662 C -0.00278 0.21227 -0.00885 0.19352 -0.01996 0.1787 C -0.02569 0.15555 -0.03472 0.14282 -0.04792 0.12801 C -0.05625 0.11875 -0.06476 0.10509 -0.07587 0.10139 C -0.08507 0.09838 -0.09462 0.09815 -0.10399 0.09606 C -0.11701 0.0875 -0.12066 0.08796 -0.13594 0.09074 C -0.13854 0.09259 -0.14114 0.09467 -0.14392 0.09606 C -0.14653 0.09722 -0.14965 0.09652 -0.15191 0.09861 C -0.15399 0.10046 -0.15417 0.1044 -0.1559 0.10671 C -0.15764 0.10902 -0.15989 0.11018 -0.16198 0.11203 C -0.16996 0.11111 -0.17812 0.11134 -0.18594 0.10926 C -0.21163 0.10277 -0.18003 0.10393 -0.2 0.10393 " pathEditMode="relative" ptsTypes="fffffffffffffffffffffffffffffffffffffffffffffffA">
                                      <p:cBhvr>
                                        <p:cTn id="204" dur="3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32 -0.0081 -0.01649 -0.01713 -0.01996 -0.03473 C -0.01927 -0.04977 -0.02153 -0.06574 -0.01788 -0.0801 C -0.01476 -0.09236 0.01545 -0.09723 0.02205 -0.09861 C 0.03906 -0.10625 0.05643 -0.10648 0.07413 -0.10926 C 0.13976 -0.10787 0.16667 -0.10949 0.21806 -0.10139 C 0.22674 -0.09375 0.23073 -0.08172 0.23802 -0.07199 C 0.24202 -0.05718 0.24514 -0.0419 0.24809 -0.02662 C 0.24618 -0.01019 0.24462 0.00069 0.23212 0.00787 C 0.22431 0.01227 0.20799 0.01852 0.20799 0.01852 C 0.20018 0.0294 0.20816 0.02037 0.19202 0.02662 C 0.17691 0.0324 0.1783 0.0324 0.16806 0.04259 C 0.15434 0.07014 0.17518 0.0294 0.15799 0.05856 C 0.15504 0.06365 0.15 0.07453 0.15 0.07453 C 0.14861 0.07986 0.14497 0.08518 0.14601 0.09074 C 0.1474 0.09791 0.14861 0.10486 0.15 0.11203 C 0.1507 0.11574 0.15382 0.11759 0.15608 0.1199 C 0.16997 0.13402 0.18143 0.13287 0.19809 0.13865 C 0.2882 0.13634 0.30573 0.13379 0.39011 0.13865 C 0.40886 0.13981 0.44583 0.14398 0.44583 0.14398 C 0.46198 0.14745 0.47813 0.15092 0.4941 0.15463 C 0.49983 0.1625 0.50556 0.1669 0.51007 0.17592 C 0.51215 0.18472 0.51389 0.19375 0.51597 0.20254 C 0.51528 0.21412 0.51511 0.22569 0.51406 0.23727 C 0.51372 0.24004 0.51354 0.24328 0.51198 0.24537 C 0.50452 0.25532 0.4908 0.26875 0.48004 0.27453 C 0.46597 0.28217 0.46163 0.28125 0.4441 0.28518 C 0.44011 0.28611 0.43212 0.28796 0.43212 0.28796 C 0.4125 0.30115 0.3875 0.30416 0.36597 0.30671 C 0.32066 0.32176 0.2724 0.32037 0.22604 0.32268 C 0.19132 0.32176 0.1566 0.32199 0.12205 0.3199 C 0.11389 0.31944 0.09809 0.31458 0.09809 0.31458 C 0.09063 0.30972 0.08195 0.30393 0.07604 0.29606 C 0.06563 0.28217 0.075 0.2875 0.06198 0.27731 C 0.05677 0.27338 0.05104 0.27106 0.04601 0.26666 C 0.04288 0.26389 0.04115 0.25879 0.03802 0.25602 C 0.00521 0.22685 0.03837 0.26713 0.00799 0.22662 C -0.00278 0.21227 -0.00885 0.19352 -0.01996 0.1787 C -0.02569 0.15555 -0.03472 0.14282 -0.04792 0.12801 C -0.05625 0.11875 -0.06476 0.10509 -0.07587 0.10139 C -0.08507 0.09838 -0.09462 0.09815 -0.10399 0.09606 C -0.11701 0.0875 -0.12066 0.08796 -0.13594 0.09074 C -0.13854 0.09259 -0.14114 0.09467 -0.14392 0.09606 C -0.14653 0.09722 -0.14965 0.09652 -0.15191 0.09861 C -0.15399 0.10046 -0.15417 0.1044 -0.1559 0.10671 C -0.15764 0.10902 -0.15989 0.11018 -0.16198 0.11203 C -0.16996 0.11111 -0.17812 0.11134 -0.18594 0.10926 C -0.21163 0.10277 -0.18003 0.10393 -0.2 0.10393 " pathEditMode="relative" ptsTypes="fffffffffffffffffffffffffffffffffffffffffffffffA">
                                      <p:cBhvr>
                                        <p:cTn id="206" dur="3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32 -0.0081 -0.01649 -0.01713 -0.01996 -0.03473 C -0.01927 -0.04977 -0.02153 -0.06574 -0.01788 -0.0801 C -0.01476 -0.09236 0.01545 -0.09723 0.02205 -0.09861 C 0.03906 -0.10625 0.05643 -0.10648 0.07413 -0.10926 C 0.13976 -0.10787 0.16667 -0.10949 0.21806 -0.10139 C 0.22674 -0.09375 0.23073 -0.08172 0.23802 -0.07199 C 0.24202 -0.05718 0.24514 -0.0419 0.24809 -0.02662 C 0.24618 -0.01019 0.24462 0.00069 0.23212 0.00787 C 0.22431 0.01227 0.20799 0.01852 0.20799 0.01852 C 0.20018 0.0294 0.20816 0.02037 0.19202 0.02662 C 0.17691 0.0324 0.1783 0.0324 0.16806 0.04259 C 0.15434 0.07014 0.17518 0.0294 0.15799 0.05856 C 0.15504 0.06365 0.15 0.07453 0.15 0.07453 C 0.14861 0.07986 0.14497 0.08518 0.14601 0.09074 C 0.1474 0.09791 0.14861 0.10486 0.15 0.11203 C 0.1507 0.11574 0.15382 0.11759 0.15608 0.1199 C 0.16997 0.13402 0.18143 0.13287 0.19809 0.13865 C 0.2882 0.13634 0.30573 0.13379 0.39011 0.13865 C 0.40886 0.13981 0.44583 0.14398 0.44583 0.14398 C 0.46198 0.14745 0.47813 0.15092 0.4941 0.15463 C 0.49983 0.1625 0.50556 0.1669 0.51007 0.17592 C 0.51215 0.18472 0.51389 0.19375 0.51597 0.20254 C 0.51528 0.21412 0.51511 0.22569 0.51406 0.23727 C 0.51372 0.24004 0.51354 0.24328 0.51198 0.24537 C 0.50452 0.25532 0.4908 0.26875 0.48004 0.27453 C 0.46597 0.28217 0.46163 0.28125 0.4441 0.28518 C 0.44011 0.28611 0.43212 0.28796 0.43212 0.28796 C 0.4125 0.30115 0.3875 0.30416 0.36597 0.30671 C 0.32066 0.32176 0.2724 0.32037 0.22604 0.32268 C 0.19132 0.32176 0.1566 0.32199 0.12205 0.3199 C 0.11389 0.31944 0.09809 0.31458 0.09809 0.31458 C 0.09063 0.30972 0.08195 0.30393 0.07604 0.29606 C 0.06563 0.28217 0.075 0.2875 0.06198 0.27731 C 0.05677 0.27338 0.05104 0.27106 0.04601 0.26666 C 0.04288 0.26389 0.04115 0.25879 0.03802 0.25602 C 0.00521 0.22685 0.03837 0.26713 0.00799 0.22662 C -0.00278 0.21227 -0.00885 0.19352 -0.01996 0.1787 C -0.02569 0.15555 -0.03472 0.14282 -0.04792 0.12801 C -0.05625 0.11875 -0.06476 0.10509 -0.07587 0.10139 C -0.08507 0.09838 -0.09462 0.09815 -0.10399 0.09606 C -0.11701 0.0875 -0.12066 0.08796 -0.13594 0.09074 C -0.13854 0.09259 -0.14114 0.09467 -0.14392 0.09606 C -0.14653 0.09722 -0.14965 0.09652 -0.15191 0.09861 C -0.15399 0.10046 -0.15417 0.1044 -0.1559 0.10671 C -0.15764 0.10902 -0.15989 0.11018 -0.16198 0.11203 C -0.16996 0.11111 -0.17812 0.11134 -0.18594 0.10926 C -0.21163 0.10277 -0.18003 0.10393 -0.2 0.10393 " pathEditMode="relative" ptsTypes="fffffffffffffffffffffffffffffffffffffffffffffffA">
                                      <p:cBhvr>
                                        <p:cTn id="208" dur="3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32 -0.0081 -0.01649 -0.01713 -0.01996 -0.03473 C -0.01927 -0.04977 -0.02153 -0.06574 -0.01788 -0.0801 C -0.01476 -0.09236 0.01545 -0.09723 0.02205 -0.09861 C 0.03906 -0.10625 0.05643 -0.10648 0.07413 -0.10926 C 0.13976 -0.10787 0.16667 -0.10949 0.21806 -0.10139 C 0.22674 -0.09375 0.23073 -0.08172 0.23802 -0.07199 C 0.24202 -0.05718 0.24514 -0.0419 0.24809 -0.02662 C 0.24618 -0.01019 0.24462 0.00069 0.23212 0.00787 C 0.22431 0.01227 0.20799 0.01852 0.20799 0.01852 C 0.20018 0.0294 0.20816 0.02037 0.19202 0.02662 C 0.17691 0.0324 0.1783 0.0324 0.16806 0.04259 C 0.15434 0.07014 0.17518 0.0294 0.15799 0.05856 C 0.15504 0.06365 0.15 0.07453 0.15 0.07453 C 0.14861 0.07986 0.14497 0.08518 0.14601 0.09074 C 0.1474 0.09791 0.14861 0.10486 0.15 0.11203 C 0.1507 0.11574 0.15382 0.11759 0.15608 0.1199 C 0.16997 0.13402 0.18143 0.13287 0.19809 0.13865 C 0.2882 0.13634 0.30573 0.13379 0.39011 0.13865 C 0.40886 0.13981 0.44583 0.14398 0.44583 0.14398 C 0.46198 0.14745 0.47813 0.15092 0.4941 0.15463 C 0.49983 0.1625 0.50556 0.1669 0.51007 0.17592 C 0.51215 0.18472 0.51389 0.19375 0.51597 0.20254 C 0.51528 0.21412 0.51511 0.22569 0.51406 0.23727 C 0.51372 0.24004 0.51354 0.24328 0.51198 0.24537 C 0.50452 0.25532 0.4908 0.26875 0.48004 0.27453 C 0.46597 0.28217 0.46163 0.28125 0.4441 0.28518 C 0.44011 0.28611 0.43212 0.28796 0.43212 0.28796 C 0.4125 0.30115 0.3875 0.30416 0.36597 0.30671 C 0.32066 0.32176 0.2724 0.32037 0.22604 0.32268 C 0.19132 0.32176 0.1566 0.32199 0.12205 0.3199 C 0.11389 0.31944 0.09809 0.31458 0.09809 0.31458 C 0.09063 0.30972 0.08195 0.30393 0.07604 0.29606 C 0.06563 0.28217 0.075 0.2875 0.06198 0.27731 C 0.05677 0.27338 0.05104 0.27106 0.04601 0.26666 C 0.04288 0.26389 0.04115 0.25879 0.03802 0.25602 C 0.00521 0.22685 0.03837 0.26713 0.00799 0.22662 C -0.00278 0.21227 -0.00885 0.19352 -0.01996 0.1787 C -0.02569 0.15555 -0.03472 0.14282 -0.04792 0.12801 C -0.05625 0.11875 -0.06476 0.10509 -0.07587 0.10139 C -0.08507 0.09838 -0.09462 0.09815 -0.10399 0.09606 C -0.11701 0.0875 -0.12066 0.08796 -0.13594 0.09074 C -0.13854 0.09259 -0.14114 0.09467 -0.14392 0.09606 C -0.14653 0.09722 -0.14965 0.09652 -0.15191 0.09861 C -0.15399 0.10046 -0.15417 0.1044 -0.1559 0.10671 C -0.15764 0.10902 -0.15989 0.11018 -0.16198 0.11203 C -0.16996 0.11111 -0.17812 0.11134 -0.18594 0.10926 C -0.21163 0.10277 -0.18003 0.10393 -0.2 0.10393 " pathEditMode="relative" ptsTypes="fffffffffffffffffffffffffffffffffffffffffffffffA">
                                      <p:cBhvr>
                                        <p:cTn id="210" dur="3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32 -0.0081 -0.01649 -0.01713 -0.01996 -0.03473 C -0.01927 -0.04977 -0.02153 -0.06574 -0.01788 -0.0801 C -0.01476 -0.09236 0.01545 -0.09723 0.02205 -0.09861 C 0.03906 -0.10625 0.05643 -0.10648 0.07413 -0.10926 C 0.13976 -0.10787 0.16667 -0.10949 0.21806 -0.10139 C 0.22674 -0.09375 0.23073 -0.08172 0.23802 -0.07199 C 0.24202 -0.05718 0.24514 -0.0419 0.24809 -0.02662 C 0.24618 -0.01019 0.24462 0.00069 0.23212 0.00787 C 0.22431 0.01227 0.20799 0.01852 0.20799 0.01852 C 0.20018 0.0294 0.20816 0.02037 0.19202 0.02662 C 0.17691 0.0324 0.1783 0.0324 0.16806 0.04259 C 0.15434 0.07014 0.17518 0.0294 0.15799 0.05856 C 0.15504 0.06365 0.15 0.07453 0.15 0.07453 C 0.14861 0.07986 0.14497 0.08518 0.14601 0.09074 C 0.1474 0.09791 0.14861 0.10486 0.15 0.11203 C 0.1507 0.11574 0.15382 0.11759 0.15608 0.1199 C 0.16997 0.13402 0.18143 0.13287 0.19809 0.13865 C 0.2882 0.13634 0.30573 0.13379 0.39011 0.13865 C 0.40886 0.13981 0.44583 0.14398 0.44583 0.14398 C 0.46198 0.14745 0.47813 0.15092 0.4941 0.15463 C 0.49983 0.1625 0.50556 0.1669 0.51007 0.17592 C 0.51215 0.18472 0.51389 0.19375 0.51597 0.20254 C 0.51528 0.21412 0.51511 0.22569 0.51406 0.23727 C 0.51372 0.24004 0.51354 0.24328 0.51198 0.24537 C 0.50452 0.25532 0.4908 0.26875 0.48004 0.27453 C 0.46597 0.28217 0.46163 0.28125 0.4441 0.28518 C 0.44011 0.28611 0.43212 0.28796 0.43212 0.28796 C 0.4125 0.30115 0.3875 0.30416 0.36597 0.30671 C 0.32066 0.32176 0.2724 0.32037 0.22604 0.32268 C 0.19132 0.32176 0.1566 0.32199 0.12205 0.3199 C 0.11389 0.31944 0.09809 0.31458 0.09809 0.31458 C 0.09063 0.30972 0.08195 0.30393 0.07604 0.29606 C 0.06563 0.28217 0.075 0.2875 0.06198 0.27731 C 0.05677 0.27338 0.05104 0.27106 0.04601 0.26666 C 0.04288 0.26389 0.04115 0.25879 0.03802 0.25602 C 0.00521 0.22685 0.03837 0.26713 0.00799 0.22662 C -0.00278 0.21227 -0.00885 0.19352 -0.01996 0.1787 C -0.02569 0.15555 -0.03472 0.14282 -0.04792 0.12801 C -0.05625 0.11875 -0.06476 0.10509 -0.07587 0.10139 C -0.08507 0.09838 -0.09462 0.09815 -0.10399 0.09606 C -0.11701 0.0875 -0.12066 0.08796 -0.13594 0.09074 C -0.13854 0.09259 -0.14114 0.09467 -0.14392 0.09606 C -0.14653 0.09722 -0.14965 0.09652 -0.15191 0.09861 C -0.15399 0.10046 -0.15417 0.1044 -0.1559 0.10671 C -0.15764 0.10902 -0.15989 0.11018 -0.16198 0.11203 C -0.16996 0.11111 -0.17812 0.11134 -0.18594 0.10926 C -0.21163 0.10277 -0.18003 0.10393 -0.2 0.10393 " pathEditMode="relative" ptsTypes="fffffffffffffffffffffffffffffffffffffffffffffffA">
                                      <p:cBhvr>
                                        <p:cTn id="212" dur="3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C -0.01232 -0.0081 -0.01649 -0.01713 -0.01996 -0.03473 C -0.01927 -0.04977 -0.02153 -0.06574 -0.01788 -0.0801 C -0.01476 -0.09236 0.01545 -0.09723 0.02205 -0.09861 C 0.03906 -0.10625 0.05643 -0.10648 0.07413 -0.10926 C 0.13976 -0.10787 0.16667 -0.10949 0.21806 -0.10139 C 0.22674 -0.09375 0.23073 -0.08172 0.23802 -0.07199 C 0.24202 -0.05718 0.24514 -0.0419 0.24809 -0.02662 C 0.24618 -0.01019 0.24462 0.00069 0.23212 0.00787 C 0.22431 0.01227 0.20799 0.01852 0.20799 0.01852 C 0.20018 0.0294 0.20816 0.02037 0.19202 0.02662 C 0.17691 0.0324 0.1783 0.0324 0.16806 0.04259 C 0.15434 0.07014 0.17518 0.0294 0.15799 0.05856 C 0.15504 0.06365 0.15 0.07453 0.15 0.07453 C 0.14861 0.07986 0.14497 0.08518 0.14601 0.09074 C 0.1474 0.09791 0.14861 0.10486 0.15 0.11203 C 0.1507 0.11574 0.15382 0.11759 0.15608 0.1199 C 0.16997 0.13402 0.18143 0.13287 0.19809 0.13865 C 0.2882 0.13634 0.30573 0.13379 0.39011 0.13865 C 0.40886 0.13981 0.44583 0.14398 0.44583 0.14398 C 0.46198 0.14745 0.47813 0.15092 0.4941 0.15463 C 0.49983 0.1625 0.50556 0.1669 0.51007 0.17592 C 0.51215 0.18472 0.51389 0.19375 0.51597 0.20254 C 0.51528 0.21412 0.51511 0.22569 0.51406 0.23727 C 0.51372 0.24004 0.51354 0.24328 0.51198 0.24537 C 0.50452 0.25532 0.4908 0.26875 0.48004 0.27453 C 0.46597 0.28217 0.46163 0.28125 0.4441 0.28518 C 0.44011 0.28611 0.43212 0.28796 0.43212 0.28796 C 0.4125 0.30115 0.3875 0.30416 0.36597 0.30671 C 0.32066 0.32176 0.2724 0.32037 0.22604 0.32268 C 0.19132 0.32176 0.1566 0.32199 0.12205 0.3199 C 0.11389 0.31944 0.09809 0.31458 0.09809 0.31458 C 0.09063 0.30972 0.08195 0.30393 0.07604 0.29606 C 0.06563 0.28217 0.075 0.2875 0.06198 0.27731 C 0.05677 0.27338 0.05104 0.27106 0.04601 0.26666 C 0.04288 0.26389 0.04115 0.25879 0.03802 0.25602 C 0.00521 0.22685 0.03837 0.26713 0.00799 0.22662 C -0.00278 0.21227 -0.00885 0.19352 -0.01996 0.1787 C -0.02569 0.15555 -0.03472 0.14282 -0.04792 0.12801 C -0.05625 0.11875 -0.06476 0.10509 -0.07587 0.10139 C -0.08507 0.09838 -0.09462 0.09815 -0.10399 0.09606 C -0.11701 0.0875 -0.12066 0.08796 -0.13594 0.09074 C -0.13854 0.09259 -0.14114 0.09467 -0.14392 0.09606 C -0.14653 0.09722 -0.14965 0.09652 -0.15191 0.09861 C -0.15399 0.10046 -0.15417 0.1044 -0.1559 0.10671 C -0.15764 0.10902 -0.15989 0.11018 -0.16198 0.11203 C -0.16996 0.11111 -0.17812 0.11134 -0.18594 0.10926 C -0.21163 0.10277 -0.18003 0.10393 -0.2 0.10393 " pathEditMode="relative" ptsTypes="fffffffffffffffffffffffffffffffffffffffffffffffA">
                                      <p:cBhvr>
                                        <p:cTn id="214" dur="3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32 -0.0081 -0.01649 -0.01713 -0.01996 -0.03473 C -0.01927 -0.04977 -0.02153 -0.06574 -0.01788 -0.0801 C -0.01476 -0.09236 0.01545 -0.09723 0.02205 -0.09861 C 0.03906 -0.10625 0.05643 -0.10648 0.07413 -0.10926 C 0.13976 -0.10787 0.16667 -0.10949 0.21806 -0.10139 C 0.22674 -0.09375 0.23073 -0.08172 0.23802 -0.07199 C 0.24202 -0.05718 0.24514 -0.0419 0.24809 -0.02662 C 0.24618 -0.01019 0.24462 0.00069 0.23212 0.00787 C 0.22431 0.01227 0.20799 0.01852 0.20799 0.01852 C 0.20018 0.0294 0.20816 0.02037 0.19202 0.02662 C 0.17691 0.0324 0.1783 0.0324 0.16806 0.04259 C 0.15434 0.07014 0.17518 0.0294 0.15799 0.05856 C 0.15504 0.06365 0.15 0.07453 0.15 0.07453 C 0.14861 0.07986 0.14497 0.08518 0.14601 0.09074 C 0.1474 0.09791 0.14861 0.10486 0.15 0.11203 C 0.1507 0.11574 0.15382 0.11759 0.15608 0.1199 C 0.16997 0.13402 0.18143 0.13287 0.19809 0.13865 C 0.2882 0.13634 0.30573 0.13379 0.39011 0.13865 C 0.40886 0.13981 0.44583 0.14398 0.44583 0.14398 C 0.46198 0.14745 0.47813 0.15092 0.4941 0.15463 C 0.49983 0.1625 0.50556 0.1669 0.51007 0.17592 C 0.51215 0.18472 0.51389 0.19375 0.51597 0.20254 C 0.51528 0.21412 0.51511 0.22569 0.51406 0.23727 C 0.51372 0.24004 0.51354 0.24328 0.51198 0.24537 C 0.50452 0.25532 0.4908 0.26875 0.48004 0.27453 C 0.46597 0.28217 0.46163 0.28125 0.4441 0.28518 C 0.44011 0.28611 0.43212 0.28796 0.43212 0.28796 C 0.4125 0.30115 0.3875 0.30416 0.36597 0.30671 C 0.32066 0.32176 0.2724 0.32037 0.22604 0.32268 C 0.19132 0.32176 0.1566 0.32199 0.12205 0.3199 C 0.11389 0.31944 0.09809 0.31458 0.09809 0.31458 C 0.09063 0.30972 0.08195 0.30393 0.07604 0.29606 C 0.06563 0.28217 0.075 0.2875 0.06198 0.27731 C 0.05677 0.27338 0.05104 0.27106 0.04601 0.26666 C 0.04288 0.26389 0.04115 0.25879 0.03802 0.25602 C 0.00521 0.22685 0.03837 0.26713 0.00799 0.22662 C -0.00278 0.21227 -0.00885 0.19352 -0.01996 0.1787 C -0.02569 0.15555 -0.03472 0.14282 -0.04792 0.12801 C -0.05625 0.11875 -0.06476 0.10509 -0.07587 0.10139 C -0.08507 0.09838 -0.09462 0.09815 -0.10399 0.09606 C -0.11701 0.0875 -0.12066 0.08796 -0.13594 0.09074 C -0.13854 0.09259 -0.14114 0.09467 -0.14392 0.09606 C -0.14653 0.09722 -0.14965 0.09652 -0.15191 0.09861 C -0.15399 0.10046 -0.15417 0.1044 -0.1559 0.10671 C -0.15764 0.10902 -0.15989 0.11018 -0.16198 0.11203 C -0.16996 0.11111 -0.17812 0.11134 -0.18594 0.10926 C -0.21163 0.10277 -0.18003 0.10393 -0.2 0.10393 " pathEditMode="relative" ptsTypes="fffffffffffffffffffffffffffffffffffffffffffffffA">
                                      <p:cBhvr>
                                        <p:cTn id="216" dur="3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32 -0.0081 -0.01649 -0.01713 -0.01996 -0.03473 C -0.01927 -0.04977 -0.02153 -0.06574 -0.01788 -0.0801 C -0.01476 -0.09236 0.01545 -0.09723 0.02205 -0.09861 C 0.03906 -0.10625 0.05643 -0.10648 0.07413 -0.10926 C 0.13976 -0.10787 0.16667 -0.10949 0.21806 -0.10139 C 0.22674 -0.09375 0.23073 -0.08172 0.23802 -0.07199 C 0.24202 -0.05718 0.24514 -0.0419 0.24809 -0.02662 C 0.24618 -0.01019 0.24462 0.00069 0.23212 0.00787 C 0.22431 0.01227 0.20799 0.01852 0.20799 0.01852 C 0.20018 0.0294 0.20816 0.02037 0.19202 0.02662 C 0.17691 0.0324 0.1783 0.0324 0.16806 0.04259 C 0.15434 0.07014 0.17518 0.0294 0.15799 0.05856 C 0.15504 0.06365 0.15 0.07453 0.15 0.07453 C 0.14861 0.07986 0.14497 0.08518 0.14601 0.09074 C 0.1474 0.09791 0.14861 0.10486 0.15 0.11203 C 0.1507 0.11574 0.15382 0.11759 0.15608 0.1199 C 0.16997 0.13402 0.18143 0.13287 0.19809 0.13865 C 0.2882 0.13634 0.30573 0.13379 0.39011 0.13865 C 0.40886 0.13981 0.44583 0.14398 0.44583 0.14398 C 0.46198 0.14745 0.47813 0.15092 0.4941 0.15463 C 0.49983 0.1625 0.50556 0.1669 0.51007 0.17592 C 0.51215 0.18472 0.51389 0.19375 0.51597 0.20254 C 0.51528 0.21412 0.51511 0.22569 0.51406 0.23727 C 0.51372 0.24004 0.51354 0.24328 0.51198 0.24537 C 0.50452 0.25532 0.4908 0.26875 0.48004 0.27453 C 0.46597 0.28217 0.46163 0.28125 0.4441 0.28518 C 0.44011 0.28611 0.43212 0.28796 0.43212 0.28796 C 0.4125 0.30115 0.3875 0.30416 0.36597 0.30671 C 0.32066 0.32176 0.2724 0.32037 0.22604 0.32268 C 0.19132 0.32176 0.1566 0.32199 0.12205 0.3199 C 0.11389 0.31944 0.09809 0.31458 0.09809 0.31458 C 0.09063 0.30972 0.08195 0.30393 0.07604 0.29606 C 0.06563 0.28217 0.075 0.2875 0.06198 0.27731 C 0.05677 0.27338 0.05104 0.27106 0.04601 0.26666 C 0.04288 0.26389 0.04115 0.25879 0.03802 0.25602 C 0.00521 0.22685 0.03837 0.26713 0.00799 0.22662 C -0.00278 0.21227 -0.00885 0.19352 -0.01996 0.1787 C -0.02569 0.15555 -0.03472 0.14282 -0.04792 0.12801 C -0.05625 0.11875 -0.06476 0.10509 -0.07587 0.10139 C -0.08507 0.09838 -0.09462 0.09815 -0.10399 0.09606 C -0.11701 0.0875 -0.12066 0.08796 -0.13594 0.09074 C -0.13854 0.09259 -0.14114 0.09467 -0.14392 0.09606 C -0.14653 0.09722 -0.14965 0.09652 -0.15191 0.09861 C -0.15399 0.10046 -0.15417 0.1044 -0.1559 0.10671 C -0.15764 0.10902 -0.15989 0.11018 -0.16198 0.11203 C -0.16996 0.11111 -0.17812 0.11134 -0.18594 0.10926 C -0.21163 0.10277 -0.18003 0.10393 -0.2 0.10393 " pathEditMode="relative" ptsTypes="fffffffffffffffffffffffffffffffffffffffffffffffA">
                                      <p:cBhvr>
                                        <p:cTn id="218" dur="3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3557" fill="hold"/>
                                        <p:tgtEl>
                                          <p:spTgt spid="13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9"/>
                </p:tgtEl>
              </p:cMediaNode>
            </p:audio>
            <p:audio>
              <p:cMediaNode>
                <p:cTn id="2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0"/>
                </p:tgtEl>
              </p:cMediaNode>
            </p:audio>
            <p:audio>
              <p:cMediaNode>
                <p:cTn id="2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1"/>
                </p:tgtEl>
              </p:cMediaNode>
            </p:audio>
            <p:audio>
              <p:cMediaNode>
                <p:cTn id="2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2"/>
                </p:tgtEl>
              </p:cMediaNode>
            </p:audio>
            <p:audio>
              <p:cMediaNode>
                <p:cTn id="2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3"/>
                </p:tgtEl>
              </p:cMediaNode>
            </p:audio>
            <p:audio>
              <p:cMediaNode>
                <p:cTn id="2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4"/>
                </p:tgtEl>
              </p:cMediaNode>
            </p:audio>
            <p:audio>
              <p:cMediaNode>
                <p:cTn id="2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5"/>
                </p:tgtEl>
              </p:cMediaNode>
            </p:audio>
            <p:audio>
              <p:cMediaNode>
                <p:cTn id="2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6"/>
                </p:tgtEl>
              </p:cMediaNode>
            </p:audio>
            <p:audio>
              <p:cMediaNode>
                <p:cTn id="2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7"/>
                </p:tgtEl>
              </p:cMediaNode>
            </p:audio>
            <p:audio>
              <p:cMediaNode>
                <p:cTn id="2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8"/>
                </p:tgtEl>
              </p:cMediaNode>
            </p:audio>
            <p:audio>
              <p:cMediaNode>
                <p:cTn id="2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9"/>
                </p:tgtEl>
              </p:cMediaNode>
            </p:audio>
          </p:childTnLst>
        </p:cTn>
      </p:par>
    </p:tnLst>
    <p:bldLst>
      <p:bldP spid="13317" grpId="0" animBg="1"/>
      <p:bldP spid="13317" grpId="1" animBg="1"/>
      <p:bldP spid="13317" grpId="2" animBg="1"/>
      <p:bldP spid="13318" grpId="0" animBg="1"/>
      <p:bldP spid="13318" grpId="1" animBg="1"/>
      <p:bldP spid="13318" grpId="2" animBg="1"/>
      <p:bldP spid="13319" grpId="0" animBg="1"/>
      <p:bldP spid="13320" grpId="0" animBg="1"/>
      <p:bldP spid="13320" grpId="1" animBg="1"/>
      <p:bldP spid="13320" grpId="2" animBg="1"/>
      <p:bldP spid="13321" grpId="0" animBg="1"/>
      <p:bldP spid="13321" grpId="1" animBg="1"/>
      <p:bldP spid="13321" grpId="2" animBg="1"/>
      <p:bldP spid="13322" grpId="0" animBg="1"/>
      <p:bldP spid="13322" grpId="1" animBg="1"/>
      <p:bldP spid="13322" grpId="2" animBg="1"/>
      <p:bldP spid="13323" grpId="0" animBg="1"/>
      <p:bldP spid="13324" grpId="0" animBg="1"/>
      <p:bldP spid="13324" grpId="1" animBg="1"/>
      <p:bldP spid="13324" grpId="2" animBg="1"/>
      <p:bldP spid="13325" grpId="0" animBg="1"/>
      <p:bldP spid="13325" grpId="1" animBg="1"/>
      <p:bldP spid="13325" grpId="2" animBg="1"/>
      <p:bldP spid="13326" grpId="0" animBg="1"/>
      <p:bldP spid="13326" grpId="1" animBg="1"/>
      <p:bldP spid="13326" grpId="2" animBg="1"/>
      <p:bldP spid="13327" grpId="0" animBg="1"/>
      <p:bldP spid="13327" grpId="1" animBg="1"/>
      <p:bldP spid="13327" grpId="2" animBg="1"/>
      <p:bldP spid="13328" grpId="0" animBg="1"/>
      <p:bldP spid="13328" grpId="1" animBg="1"/>
      <p:bldP spid="13328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1470025"/>
          </a:xfrm>
        </p:spPr>
        <p:txBody>
          <a:bodyPr/>
          <a:lstStyle/>
          <a:p>
            <a:r>
              <a:rPr lang="ru-RU" sz="7200" b="1">
                <a:solidFill>
                  <a:srgbClr val="FFCC66"/>
                </a:solidFill>
              </a:rPr>
              <a:t>Ц</a:t>
            </a:r>
            <a:r>
              <a:rPr lang="ru-RU" sz="7200" b="1">
                <a:solidFill>
                  <a:srgbClr val="FFFF99"/>
                </a:solidFill>
              </a:rPr>
              <a:t>ВЕ</a:t>
            </a:r>
            <a:r>
              <a:rPr lang="ru-RU" sz="7200" b="1">
                <a:solidFill>
                  <a:srgbClr val="FF9900"/>
                </a:solidFill>
              </a:rPr>
              <a:t>ТОК</a:t>
            </a:r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1908175" y="3573463"/>
            <a:ext cx="2016125" cy="792162"/>
          </a:xfrm>
          <a:prstGeom prst="ellipse">
            <a:avLst/>
          </a:prstGeom>
          <a:solidFill>
            <a:srgbClr val="E547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 rot="2135657">
            <a:off x="2195513" y="2636838"/>
            <a:ext cx="2016125" cy="792162"/>
          </a:xfrm>
          <a:prstGeom prst="ellipse">
            <a:avLst/>
          </a:prstGeom>
          <a:solidFill>
            <a:srgbClr val="E547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 rot="-1992502">
            <a:off x="4572000" y="2565400"/>
            <a:ext cx="2016125" cy="792163"/>
          </a:xfrm>
          <a:prstGeom prst="ellipse">
            <a:avLst/>
          </a:prstGeom>
          <a:solidFill>
            <a:srgbClr val="E547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4932363" y="3573463"/>
            <a:ext cx="2016125" cy="720725"/>
          </a:xfrm>
          <a:prstGeom prst="ellipse">
            <a:avLst/>
          </a:prstGeom>
          <a:solidFill>
            <a:srgbClr val="E547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 rot="-5400000">
            <a:off x="3455194" y="5049044"/>
            <a:ext cx="2016125" cy="792163"/>
          </a:xfrm>
          <a:prstGeom prst="ellipse">
            <a:avLst/>
          </a:prstGeom>
          <a:solidFill>
            <a:srgbClr val="E547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 rot="-5400000">
            <a:off x="3420269" y="1988344"/>
            <a:ext cx="2016125" cy="865187"/>
          </a:xfrm>
          <a:prstGeom prst="ellipse">
            <a:avLst/>
          </a:prstGeom>
          <a:solidFill>
            <a:srgbClr val="E547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Oval 17"/>
          <p:cNvSpPr>
            <a:spLocks noChangeArrowheads="1"/>
          </p:cNvSpPr>
          <p:nvPr/>
        </p:nvSpPr>
        <p:spPr bwMode="auto">
          <a:xfrm rot="-1992502">
            <a:off x="2268538" y="4581525"/>
            <a:ext cx="2016125" cy="792163"/>
          </a:xfrm>
          <a:prstGeom prst="ellipse">
            <a:avLst/>
          </a:prstGeom>
          <a:solidFill>
            <a:srgbClr val="E547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 rot="2511587">
            <a:off x="4500563" y="4652963"/>
            <a:ext cx="2016125" cy="792162"/>
          </a:xfrm>
          <a:prstGeom prst="ellipse">
            <a:avLst/>
          </a:prstGeom>
          <a:solidFill>
            <a:srgbClr val="E547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92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то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50825" y="-747713"/>
            <a:ext cx="304800" cy="304800"/>
          </a:xfrm>
          <a:prstGeom prst="rect">
            <a:avLst/>
          </a:prstGeom>
          <a:noFill/>
        </p:spPr>
      </p:pic>
      <p:pic>
        <p:nvPicPr>
          <p:cNvPr id="3094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цв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971550" y="-747713"/>
            <a:ext cx="304800" cy="304800"/>
          </a:xfrm>
          <a:prstGeom prst="rect">
            <a:avLst/>
          </a:prstGeom>
          <a:noFill/>
        </p:spPr>
      </p:pic>
      <p:pic>
        <p:nvPicPr>
          <p:cNvPr id="3095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3" name="какие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692275" y="-747713"/>
            <a:ext cx="304800" cy="304800"/>
          </a:xfrm>
          <a:prstGeom prst="rect">
            <a:avLst/>
          </a:prstGeom>
          <a:noFill/>
        </p:spPr>
      </p:pic>
      <p:pic>
        <p:nvPicPr>
          <p:cNvPr id="3096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4" name="овал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348038" y="-747713"/>
            <a:ext cx="304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097" name="Picture 25">
            <a:hlinkClick r:id="" action="ppaction://media"/>
          </p:cNvPr>
          <p:cNvPicPr>
            <a:picLocks noRot="1" noChangeAspect="1" noChangeArrowheads="1"/>
          </p:cNvPicPr>
          <p:nvPr>
            <a:wavAudioFile r:embed="rId5" name="круг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339975" y="-747713"/>
            <a:ext cx="304800" cy="304800"/>
          </a:xfrm>
          <a:prstGeom prst="rect">
            <a:avLst/>
          </a:prstGeom>
          <a:noFill/>
        </p:spPr>
      </p:pic>
      <p:pic>
        <p:nvPicPr>
          <p:cNvPr id="3102" name="Picture 30">
            <a:hlinkClick r:id="" action="ppaction://media"/>
          </p:cNvPr>
          <p:cNvPicPr>
            <a:picLocks noRot="1" noChangeAspect="1" noChangeArrowheads="1"/>
          </p:cNvPicPr>
          <p:nvPr>
            <a:wavAudioFile r:embed="rId4" name="овал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140200" y="-674688"/>
            <a:ext cx="304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103" name="Picture 31">
            <a:hlinkClick r:id="" action="ppaction://media"/>
          </p:cNvPr>
          <p:cNvPicPr>
            <a:picLocks noRot="1" noChangeAspect="1" noChangeArrowheads="1"/>
          </p:cNvPicPr>
          <p:nvPr>
            <a:wavAudioFile r:embed="rId4" name="овал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859338" y="-819150"/>
            <a:ext cx="431800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104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4" name="овал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5940425" y="-819150"/>
            <a:ext cx="304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105" name="Picture 33">
            <a:hlinkClick r:id="" action="ppaction://media"/>
          </p:cNvPr>
          <p:cNvPicPr>
            <a:picLocks noRot="1" noChangeAspect="1" noChangeArrowheads="1"/>
          </p:cNvPicPr>
          <p:nvPr>
            <a:wavAudioFile r:embed="rId6" name="ск_кр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732588" y="-747713"/>
            <a:ext cx="304800" cy="304800"/>
          </a:xfrm>
          <a:prstGeom prst="rect">
            <a:avLst/>
          </a:prstGeom>
          <a:noFill/>
        </p:spPr>
      </p:pic>
      <p:pic>
        <p:nvPicPr>
          <p:cNvPr id="3106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7" name="кр один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7092950" y="-819150"/>
            <a:ext cx="304800" cy="304800"/>
          </a:xfrm>
          <a:prstGeom prst="rect">
            <a:avLst/>
          </a:prstGeom>
          <a:noFill/>
        </p:spPr>
      </p:pic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3924300" y="3429000"/>
            <a:ext cx="1008063" cy="10080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107" name="Picture 35">
            <a:hlinkClick r:id="" action="ppaction://media"/>
          </p:cNvPr>
          <p:cNvPicPr>
            <a:picLocks noRot="1" noChangeAspect="1" noChangeArrowheads="1"/>
          </p:cNvPicPr>
          <p:nvPr>
            <a:wavAudioFile r:embed="rId8" name="ск_ов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7667625" y="-674688"/>
            <a:ext cx="304800" cy="304800"/>
          </a:xfrm>
          <a:prstGeom prst="rect">
            <a:avLst/>
          </a:prstGeom>
          <a:noFill/>
        </p:spPr>
      </p:pic>
      <p:pic>
        <p:nvPicPr>
          <p:cNvPr id="3108" name="Picture 36">
            <a:hlinkClick r:id="" action="ppaction://media"/>
          </p:cNvPr>
          <p:cNvPicPr>
            <a:picLocks noRot="1" noChangeAspect="1" noChangeArrowheads="1"/>
          </p:cNvPicPr>
          <p:nvPr>
            <a:wavAudioFile r:embed="rId9" name="ов-много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388350" y="-53181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3" fill="hold"/>
                                        <p:tgtEl>
                                          <p:spTgt spid="30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8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82" fill="hold"/>
                                        <p:tgtEl>
                                          <p:spTgt spid="30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365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33" fill="hold"/>
                                        <p:tgtEl>
                                          <p:spTgt spid="30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298"/>
                            </p:stCondLst>
                            <p:childTnLst>
                              <p:par>
                                <p:cTn id="14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298"/>
                            </p:stCondLst>
                            <p:childTnLst>
                              <p:par>
                                <p:cTn id="60" presetID="26" presetClass="entr" presetSubtype="0" fill="hold" grpId="1" nodeType="afterEffect">
                                  <p:stCondLst>
                                    <p:cond delay="2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5" tmFilter="0, 0; 0.125,0.2665; 0.25,0.4; 0.375,0.465; 0.5,0.5;  0.625,0.535; 0.75,0.6; 0.875,0.7335; 1,1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5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7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3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7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1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559" fill="hold"/>
                                        <p:tgtEl>
                                          <p:spTgt spid="30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857"/>
                            </p:stCondLst>
                            <p:childTnLst>
                              <p:par>
                                <p:cTn id="79" presetID="55" presetClass="entr" presetSubtype="0" fill="hold" grpId="1" nodeType="afterEffect">
                                  <p:stCondLst>
                                    <p:cond delay="43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2808" fill="hold"/>
                                        <p:tgtEl>
                                          <p:spTgt spid="30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665"/>
                            </p:stCondLst>
                            <p:childTnLst>
                              <p:par>
                                <p:cTn id="87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808" fill="hold"/>
                                        <p:tgtEl>
                                          <p:spTgt spid="3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473"/>
                            </p:stCondLst>
                            <p:childTnLst>
                              <p:par>
                                <p:cTn id="9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808" fill="hold"/>
                                        <p:tgtEl>
                                          <p:spTgt spid="3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1281"/>
                            </p:stCondLst>
                            <p:childTnLst>
                              <p:par>
                                <p:cTn id="104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808" fill="hold"/>
                                        <p:tgtEl>
                                          <p:spTgt spid="3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4089"/>
                            </p:stCondLst>
                            <p:childTnLst>
                              <p:par>
                                <p:cTn id="123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89"/>
                            </p:stCondLst>
                            <p:childTnLst>
                              <p:par>
                                <p:cTn id="1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2371" fill="hold"/>
                                        <p:tgtEl>
                                          <p:spTgt spid="3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746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3245" fill="hold"/>
                                        <p:tgtEl>
                                          <p:spTgt spid="3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705"/>
                            </p:stCondLst>
                            <p:childTnLst>
                              <p:par>
                                <p:cTn id="1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2309" fill="hold"/>
                                        <p:tgtEl>
                                          <p:spTgt spid="3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3014"/>
                            </p:stCondLst>
                            <p:childTnLst>
                              <p:par>
                                <p:cTn id="1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307" fill="hold"/>
                                        <p:tgtEl>
                                          <p:spTgt spid="3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7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8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1" presetClass="emph" presetSubtype="0" fill="hold" grpId="2" nodeType="withEffect">
                                  <p:stCondLst>
                                    <p:cond delay="786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6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1" presetClass="emph" presetSubtype="0" fill="hold" grpId="2" nodeType="withEffect">
                                  <p:stCondLst>
                                    <p:cond delay="1186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1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1" presetClass="emph" presetSubtype="0" fill="hold" grpId="2" nodeType="withEffect">
                                  <p:stCondLst>
                                    <p:cond delay="1686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6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1" presetClass="emph" presetSubtype="0" fill="hold" grpId="2" nodeType="withEffect">
                                  <p:stCondLst>
                                    <p:cond delay="2086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1" presetClass="emph" presetSubtype="0" fill="hold" grpId="2" nodeType="withEffect">
                                  <p:stCondLst>
                                    <p:cond delay="2486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1" presetClass="emph" presetSubtype="0" fill="hold" grpId="2" nodeType="withEffect">
                                  <p:stCondLst>
                                    <p:cond delay="2886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1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1" presetClass="emph" presetSubtype="0" fill="hold" grpId="2" nodeType="withEffect">
                                  <p:stCondLst>
                                    <p:cond delay="3386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6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2"/>
                </p:tgtEl>
              </p:cMediaNode>
            </p:audio>
            <p:audio>
              <p:cMediaNode>
                <p:cTn id="1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4"/>
                </p:tgtEl>
              </p:cMediaNode>
            </p:audio>
            <p:audio>
              <p:cMediaNode>
                <p:cTn id="1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5"/>
                </p:tgtEl>
              </p:cMediaNode>
            </p:audio>
            <p:audio>
              <p:cMediaNode>
                <p:cTn id="2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096"/>
                </p:tgtEl>
              </p:cMediaNode>
            </p:audio>
            <p:audio>
              <p:cMediaNode>
                <p:cTn id="2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7"/>
                </p:tgtEl>
              </p:cMediaNode>
            </p:audio>
            <p:audio>
              <p:cMediaNode>
                <p:cTn id="20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102"/>
                </p:tgtEl>
              </p:cMediaNode>
            </p:audio>
            <p:audio>
              <p:cMediaNode>
                <p:cTn id="20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103"/>
                </p:tgtEl>
              </p:cMediaNode>
            </p:audio>
            <p:audio>
              <p:cMediaNode>
                <p:cTn id="20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104"/>
                </p:tgtEl>
              </p:cMediaNode>
            </p:audio>
            <p:audio>
              <p:cMediaNode>
                <p:cTn id="2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5"/>
                </p:tgtEl>
              </p:cMediaNode>
            </p:audio>
            <p:audio>
              <p:cMediaNode>
                <p:cTn id="2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6"/>
                </p:tgtEl>
              </p:cMediaNode>
            </p:audio>
            <p:audio>
              <p:cMediaNode>
                <p:cTn id="2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7"/>
                </p:tgtEl>
              </p:cMediaNode>
            </p:audio>
            <p:audio>
              <p:cMediaNode>
                <p:cTn id="20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8"/>
                </p:tgtEl>
              </p:cMediaNode>
            </p:audio>
          </p:childTnLst>
        </p:cTn>
      </p:par>
    </p:tnLst>
    <p:bldLst>
      <p:bldP spid="3083" grpId="0" animBg="1"/>
      <p:bldP spid="3083" grpId="1" animBg="1"/>
      <p:bldP spid="3083" grpId="2" animBg="1"/>
      <p:bldP spid="3084" grpId="0" animBg="1"/>
      <p:bldP spid="3084" grpId="1" animBg="1"/>
      <p:bldP spid="3084" grpId="2" animBg="1"/>
      <p:bldP spid="3085" grpId="0" animBg="1"/>
      <p:bldP spid="3085" grpId="1" animBg="1"/>
      <p:bldP spid="3085" grpId="2" animBg="1"/>
      <p:bldP spid="3086" grpId="0" animBg="1"/>
      <p:bldP spid="3086" grpId="1" animBg="1"/>
      <p:bldP spid="3086" grpId="2" animBg="1"/>
      <p:bldP spid="3087" grpId="0" animBg="1"/>
      <p:bldP spid="3087" grpId="1" animBg="1"/>
      <p:bldP spid="3087" grpId="2" animBg="1"/>
      <p:bldP spid="3088" grpId="0" animBg="1"/>
      <p:bldP spid="3088" grpId="1" animBg="1"/>
      <p:bldP spid="3088" grpId="2" animBg="1"/>
      <p:bldP spid="3089" grpId="0" animBg="1"/>
      <p:bldP spid="3089" grpId="1" animBg="1"/>
      <p:bldP spid="3089" grpId="2" animBg="1"/>
      <p:bldP spid="3091" grpId="0" animBg="1"/>
      <p:bldP spid="3091" grpId="1" animBg="1"/>
      <p:bldP spid="3091" grpId="2" animBg="1"/>
      <p:bldP spid="3082" grpId="0" animBg="1"/>
      <p:bldP spid="3082" grpId="1" animBg="1"/>
      <p:bldP spid="3082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1470025"/>
          </a:xfrm>
        </p:spPr>
        <p:txBody>
          <a:bodyPr/>
          <a:lstStyle/>
          <a:p>
            <a:r>
              <a:rPr lang="ru-RU" sz="7200" b="1">
                <a:solidFill>
                  <a:srgbClr val="FFCC66"/>
                </a:solidFill>
              </a:rPr>
              <a:t>ЁЛ</a:t>
            </a:r>
            <a:r>
              <a:rPr lang="ru-RU" sz="7200" b="1">
                <a:solidFill>
                  <a:srgbClr val="F6F8A6"/>
                </a:solidFill>
              </a:rPr>
              <a:t>КА</a:t>
            </a:r>
          </a:p>
        </p:txBody>
      </p:sp>
      <p:sp>
        <p:nvSpPr>
          <p:cNvPr id="9244" name="AutoShape 28"/>
          <p:cNvSpPr>
            <a:spLocks noChangeArrowheads="1"/>
          </p:cNvSpPr>
          <p:nvPr/>
        </p:nvSpPr>
        <p:spPr bwMode="auto">
          <a:xfrm>
            <a:off x="3529013" y="2349500"/>
            <a:ext cx="1871662" cy="1008063"/>
          </a:xfrm>
          <a:prstGeom prst="triangle">
            <a:avLst>
              <a:gd name="adj" fmla="val 500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45" name="AutoShape 29"/>
          <p:cNvSpPr>
            <a:spLocks noChangeArrowheads="1"/>
          </p:cNvSpPr>
          <p:nvPr/>
        </p:nvSpPr>
        <p:spPr bwMode="auto">
          <a:xfrm>
            <a:off x="3060700" y="3357563"/>
            <a:ext cx="2808288" cy="1511300"/>
          </a:xfrm>
          <a:prstGeom prst="triangle">
            <a:avLst>
              <a:gd name="adj" fmla="val 500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46" name="AutoShape 30"/>
          <p:cNvSpPr>
            <a:spLocks noChangeArrowheads="1"/>
          </p:cNvSpPr>
          <p:nvPr/>
        </p:nvSpPr>
        <p:spPr bwMode="auto">
          <a:xfrm>
            <a:off x="2268538" y="4868863"/>
            <a:ext cx="4392612" cy="1728787"/>
          </a:xfrm>
          <a:prstGeom prst="triangle">
            <a:avLst>
              <a:gd name="adj" fmla="val 500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48" name="AutoShape 32"/>
          <p:cNvSpPr>
            <a:spLocks noChangeArrowheads="1"/>
          </p:cNvSpPr>
          <p:nvPr/>
        </p:nvSpPr>
        <p:spPr bwMode="auto">
          <a:xfrm>
            <a:off x="3816350" y="1484313"/>
            <a:ext cx="1296988" cy="10080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49" name="AutoShape 33"/>
          <p:cNvSpPr>
            <a:spLocks noChangeArrowheads="1"/>
          </p:cNvSpPr>
          <p:nvPr/>
        </p:nvSpPr>
        <p:spPr bwMode="auto">
          <a:xfrm>
            <a:off x="3348038" y="4005263"/>
            <a:ext cx="576262" cy="503237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50" name="AutoShape 34"/>
          <p:cNvSpPr>
            <a:spLocks noChangeArrowheads="1"/>
          </p:cNvSpPr>
          <p:nvPr/>
        </p:nvSpPr>
        <p:spPr bwMode="auto">
          <a:xfrm>
            <a:off x="4140200" y="4508500"/>
            <a:ext cx="576263" cy="503238"/>
          </a:xfrm>
          <a:prstGeom prst="sun">
            <a:avLst>
              <a:gd name="adj" fmla="val 250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51" name="AutoShape 35"/>
          <p:cNvSpPr>
            <a:spLocks noChangeArrowheads="1"/>
          </p:cNvSpPr>
          <p:nvPr/>
        </p:nvSpPr>
        <p:spPr bwMode="auto">
          <a:xfrm>
            <a:off x="3059113" y="5157788"/>
            <a:ext cx="576262" cy="503237"/>
          </a:xfrm>
          <a:prstGeom prst="sun">
            <a:avLst>
              <a:gd name="adj" fmla="val 25000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52" name="AutoShape 36"/>
          <p:cNvSpPr>
            <a:spLocks noChangeArrowheads="1"/>
          </p:cNvSpPr>
          <p:nvPr/>
        </p:nvSpPr>
        <p:spPr bwMode="auto">
          <a:xfrm>
            <a:off x="4932363" y="4941888"/>
            <a:ext cx="576262" cy="503237"/>
          </a:xfrm>
          <a:prstGeom prst="sun">
            <a:avLst>
              <a:gd name="adj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53" name="AutoShape 37"/>
          <p:cNvSpPr>
            <a:spLocks noChangeArrowheads="1"/>
          </p:cNvSpPr>
          <p:nvPr/>
        </p:nvSpPr>
        <p:spPr bwMode="auto">
          <a:xfrm>
            <a:off x="3635375" y="5516563"/>
            <a:ext cx="576263" cy="503237"/>
          </a:xfrm>
          <a:prstGeom prst="sun">
            <a:avLst>
              <a:gd name="adj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54" name="AutoShape 38"/>
          <p:cNvSpPr>
            <a:spLocks noChangeArrowheads="1"/>
          </p:cNvSpPr>
          <p:nvPr/>
        </p:nvSpPr>
        <p:spPr bwMode="auto">
          <a:xfrm>
            <a:off x="4500563" y="5734050"/>
            <a:ext cx="576262" cy="5032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55" name="AutoShape 39"/>
          <p:cNvSpPr>
            <a:spLocks noChangeArrowheads="1"/>
          </p:cNvSpPr>
          <p:nvPr/>
        </p:nvSpPr>
        <p:spPr bwMode="auto">
          <a:xfrm>
            <a:off x="5724525" y="6021388"/>
            <a:ext cx="576263" cy="503237"/>
          </a:xfrm>
          <a:prstGeom prst="su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56" name="AutoShape 40"/>
          <p:cNvSpPr>
            <a:spLocks noChangeArrowheads="1"/>
          </p:cNvSpPr>
          <p:nvPr/>
        </p:nvSpPr>
        <p:spPr bwMode="auto">
          <a:xfrm>
            <a:off x="4643438" y="3573463"/>
            <a:ext cx="576262" cy="503237"/>
          </a:xfrm>
          <a:prstGeom prst="sun">
            <a:avLst>
              <a:gd name="adj" fmla="val 25000"/>
            </a:avLst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57" name="AutoShape 41"/>
          <p:cNvSpPr>
            <a:spLocks noChangeArrowheads="1"/>
          </p:cNvSpPr>
          <p:nvPr/>
        </p:nvSpPr>
        <p:spPr bwMode="auto">
          <a:xfrm>
            <a:off x="4067175" y="3141663"/>
            <a:ext cx="576263" cy="503237"/>
          </a:xfrm>
          <a:prstGeom prst="sun">
            <a:avLst>
              <a:gd name="adj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58" name="AutoShape 42"/>
          <p:cNvSpPr>
            <a:spLocks noChangeArrowheads="1"/>
          </p:cNvSpPr>
          <p:nvPr/>
        </p:nvSpPr>
        <p:spPr bwMode="auto">
          <a:xfrm>
            <a:off x="3563938" y="2781300"/>
            <a:ext cx="576262" cy="503238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59" name="Picture 4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то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0" y="-531813"/>
            <a:ext cx="439738" cy="304800"/>
          </a:xfrm>
          <a:prstGeom prst="rect">
            <a:avLst/>
          </a:prstGeom>
          <a:noFill/>
        </p:spPr>
      </p:pic>
      <p:pic>
        <p:nvPicPr>
          <p:cNvPr id="9261" name="Picture 4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эт ёл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611188" y="-531813"/>
            <a:ext cx="304800" cy="304800"/>
          </a:xfrm>
          <a:prstGeom prst="rect">
            <a:avLst/>
          </a:prstGeom>
          <a:noFill/>
        </p:spPr>
      </p:pic>
      <p:pic>
        <p:nvPicPr>
          <p:cNvPr id="9262" name="Picture 46">
            <a:hlinkClick r:id="" action="ppaction://media"/>
          </p:cNvPr>
          <p:cNvPicPr>
            <a:picLocks noRot="1" noChangeAspect="1" noChangeArrowheads="1"/>
          </p:cNvPicPr>
          <p:nvPr>
            <a:wavAudioFile r:embed="rId3" name="какие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331913" y="-531813"/>
            <a:ext cx="304800" cy="304800"/>
          </a:xfrm>
          <a:prstGeom prst="rect">
            <a:avLst/>
          </a:prstGeom>
          <a:noFill/>
        </p:spPr>
      </p:pic>
      <p:pic>
        <p:nvPicPr>
          <p:cNvPr id="9263" name="Picture 47">
            <a:hlinkClick r:id="" action="ppaction://media"/>
          </p:cNvPr>
          <p:cNvPicPr>
            <a:picLocks noRot="1" noChangeAspect="1" noChangeArrowheads="1"/>
          </p:cNvPicPr>
          <p:nvPr>
            <a:wavAudioFile r:embed="rId4" name="звезда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2124075" y="-531813"/>
            <a:ext cx="304800" cy="304800"/>
          </a:xfrm>
          <a:prstGeom prst="rect">
            <a:avLst/>
          </a:prstGeom>
          <a:noFill/>
        </p:spPr>
      </p:pic>
      <p:pic>
        <p:nvPicPr>
          <p:cNvPr id="9264" name="Picture 48">
            <a:hlinkClick r:id="" action="ppaction://media"/>
          </p:cNvPr>
          <p:cNvPicPr>
            <a:picLocks noRot="1" noChangeAspect="1" noChangeArrowheads="1"/>
          </p:cNvPicPr>
          <p:nvPr>
            <a:wavAudioFile r:embed="rId5" name="треуг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5148263" y="-603250"/>
            <a:ext cx="304800" cy="304800"/>
          </a:xfrm>
          <a:prstGeom prst="rect">
            <a:avLst/>
          </a:prstGeom>
          <a:noFill/>
        </p:spPr>
      </p:pic>
      <p:pic>
        <p:nvPicPr>
          <p:cNvPr id="9265" name="Picture 49">
            <a:hlinkClick r:id="" action="ppaction://media"/>
          </p:cNvPr>
          <p:cNvPicPr>
            <a:picLocks noRot="1" noChangeAspect="1" noChangeArrowheads="1"/>
          </p:cNvPicPr>
          <p:nvPr>
            <a:wavAudioFile r:embed="rId5" name="треуг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2987675" y="-603250"/>
            <a:ext cx="304800" cy="304800"/>
          </a:xfrm>
          <a:prstGeom prst="rect">
            <a:avLst/>
          </a:prstGeom>
          <a:noFill/>
        </p:spPr>
      </p:pic>
      <p:pic>
        <p:nvPicPr>
          <p:cNvPr id="9266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5" name="треуг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211638" y="-603250"/>
            <a:ext cx="304800" cy="304800"/>
          </a:xfrm>
          <a:prstGeom prst="rect">
            <a:avLst/>
          </a:prstGeom>
          <a:noFill/>
        </p:spPr>
      </p:pic>
      <p:pic>
        <p:nvPicPr>
          <p:cNvPr id="9267" name="Picture 51">
            <a:hlinkClick r:id="" action="ppaction://media"/>
          </p:cNvPr>
          <p:cNvPicPr>
            <a:picLocks noRot="1" noChangeAspect="1" noChangeArrowheads="1"/>
          </p:cNvPicPr>
          <p:nvPr>
            <a:wavAudioFile r:embed="rId6" name="ск_тр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5867400" y="-674688"/>
            <a:ext cx="304800" cy="304800"/>
          </a:xfrm>
          <a:prstGeom prst="rect">
            <a:avLst/>
          </a:prstGeom>
          <a:noFill/>
        </p:spPr>
      </p:pic>
      <p:pic>
        <p:nvPicPr>
          <p:cNvPr id="9268" name="Picture 52">
            <a:hlinkClick r:id="" action="ppaction://media"/>
          </p:cNvPr>
          <p:cNvPicPr>
            <a:picLocks noRot="1" noChangeAspect="1" noChangeArrowheads="1"/>
          </p:cNvPicPr>
          <p:nvPr>
            <a:wavAudioFile r:embed="rId7" name="тр много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6659563" y="-674688"/>
            <a:ext cx="304800" cy="304800"/>
          </a:xfrm>
          <a:prstGeom prst="rect">
            <a:avLst/>
          </a:prstGeom>
          <a:noFill/>
        </p:spPr>
      </p:pic>
      <p:pic>
        <p:nvPicPr>
          <p:cNvPr id="9269" name="Picture 53">
            <a:hlinkClick r:id="" action="ppaction://media"/>
          </p:cNvPr>
          <p:cNvPicPr>
            <a:picLocks noRot="1" noChangeAspect="1" noChangeArrowheads="1"/>
          </p:cNvPicPr>
          <p:nvPr>
            <a:wavAudioFile r:embed="rId8" name="Записанный звук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7596188" y="-603250"/>
            <a:ext cx="304800" cy="304800"/>
          </a:xfrm>
          <a:prstGeom prst="rect">
            <a:avLst/>
          </a:prstGeom>
          <a:noFill/>
        </p:spPr>
      </p:pic>
      <p:pic>
        <p:nvPicPr>
          <p:cNvPr id="9270" name="Picture 54">
            <a:hlinkClick r:id="" action="ppaction://media"/>
          </p:cNvPr>
          <p:cNvPicPr>
            <a:picLocks noRot="1" noChangeAspect="1" noChangeArrowheads="1"/>
          </p:cNvPicPr>
          <p:nvPr>
            <a:wavAudioFile r:embed="rId9" name="Записанный звук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284663" y="-963613"/>
            <a:ext cx="304800" cy="304800"/>
          </a:xfrm>
          <a:prstGeom prst="rect">
            <a:avLst/>
          </a:prstGeom>
          <a:noFill/>
        </p:spPr>
      </p:pic>
      <p:pic>
        <p:nvPicPr>
          <p:cNvPr id="9271" name="Picture 55">
            <a:hlinkClick r:id="" action="ppaction://media"/>
          </p:cNvPr>
          <p:cNvPicPr>
            <a:picLocks noRot="1" noChangeAspect="1" noChangeArrowheads="1"/>
          </p:cNvPicPr>
          <p:nvPr>
            <a:wavAudioFile r:embed="rId10" name="гори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8604250" y="-6746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3" fill="hold"/>
                                        <p:tgtEl>
                                          <p:spTgt spid="92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83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59" fill="hold"/>
                                        <p:tgtEl>
                                          <p:spTgt spid="92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42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933" fill="hold"/>
                                        <p:tgtEl>
                                          <p:spTgt spid="92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1" nodeType="withEffect">
                                  <p:stCondLst>
                                    <p:cond delay="558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1" nodeType="withEffect">
                                  <p:stCondLst>
                                    <p:cond delay="958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grpId="1" nodeType="withEffect">
                                  <p:stCondLst>
                                    <p:cond delay="1358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1" nodeType="withEffect">
                                  <p:stCondLst>
                                    <p:cond delay="1858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175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621" fill="hold"/>
                                        <p:tgtEl>
                                          <p:spTgt spid="92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796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808" fill="hold"/>
                                        <p:tgtEl>
                                          <p:spTgt spid="92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604"/>
                            </p:stCondLst>
                            <p:childTnLst>
                              <p:par>
                                <p:cTn id="61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3296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808" fill="hold"/>
                                        <p:tgtEl>
                                          <p:spTgt spid="9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900"/>
                            </p:stCondLst>
                            <p:childTnLst>
                              <p:par>
                                <p:cTn id="67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808" fill="hold"/>
                                        <p:tgtEl>
                                          <p:spTgt spid="92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708"/>
                            </p:stCondLst>
                            <p:childTnLst>
                              <p:par>
                                <p:cTn id="7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621" fill="hold"/>
                                        <p:tgtEl>
                                          <p:spTgt spid="92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329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245" fill="hold"/>
                                        <p:tgtEl>
                                          <p:spTgt spid="9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27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835" autoRev="1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835" autoRev="1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835" autoRev="1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835" autoRev="1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7" presetClass="emph" presetSubtype="0" fill="hold" grpId="3" nodeType="withEffect">
                                  <p:stCondLst>
                                    <p:cond delay="271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900" autoRev="1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900" autoRev="1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900" autoRev="1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900" autoRev="1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7" presetClass="emph" presetSubtype="0" fill="hold" grpId="3" nodeType="withEffect">
                                  <p:stCondLst>
                                    <p:cond delay="571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950" autoRev="1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950" autoRev="1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950" autoRev="1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950" autoRev="1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574"/>
                            </p:stCondLst>
                            <p:childTnLst>
                              <p:par>
                                <p:cTn id="9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2309" fill="hold"/>
                                        <p:tgtEl>
                                          <p:spTgt spid="92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883"/>
                            </p:stCondLst>
                            <p:childTnLst>
                              <p:par>
                                <p:cTn id="97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434" fill="hold"/>
                                        <p:tgtEl>
                                          <p:spTgt spid="92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317"/>
                            </p:stCondLst>
                            <p:childTnLst>
                              <p:par>
                                <p:cTn id="10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4992" fill="hold"/>
                                        <p:tgtEl>
                                          <p:spTgt spid="92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683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1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1283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0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1883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2183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1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2683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1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2783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1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3083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10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3383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1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2583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10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3083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10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9"/>
                </p:tgtEl>
              </p:cMediaNode>
            </p:audio>
            <p:audio>
              <p:cMediaNode>
                <p:cTn id="1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61"/>
                </p:tgtEl>
              </p:cMediaNode>
            </p:audio>
            <p:audio>
              <p:cMediaNode>
                <p:cTn id="1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62"/>
                </p:tgtEl>
              </p:cMediaNode>
            </p:audio>
            <p:audio>
              <p:cMediaNode>
                <p:cTn id="1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63"/>
                </p:tgtEl>
              </p:cMediaNode>
            </p:audio>
            <p:audio>
              <p:cMediaNode>
                <p:cTn id="1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64"/>
                </p:tgtEl>
              </p:cMediaNode>
            </p:audio>
            <p:audio>
              <p:cMediaNode>
                <p:cTn id="1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65"/>
                </p:tgtEl>
              </p:cMediaNode>
            </p:audio>
            <p:audio>
              <p:cMediaNode>
                <p:cTn id="1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66"/>
                </p:tgtEl>
              </p:cMediaNode>
            </p:audio>
            <p:audio>
              <p:cMediaNode>
                <p:cTn id="1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67"/>
                </p:tgtEl>
              </p:cMediaNode>
            </p:audio>
            <p:audio>
              <p:cMediaNode>
                <p:cTn id="1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68"/>
                </p:tgtEl>
              </p:cMediaNode>
            </p:audio>
            <p:audio>
              <p:cMediaNode>
                <p:cTn id="1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69"/>
                </p:tgtEl>
              </p:cMediaNode>
            </p:audio>
            <p:audio>
              <p:cMediaNode>
                <p:cTn id="1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70"/>
                </p:tgtEl>
              </p:cMediaNode>
            </p:audio>
            <p:audio>
              <p:cMediaNode>
                <p:cTn id="1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71"/>
                </p:tgtEl>
              </p:cMediaNode>
            </p:audio>
          </p:childTnLst>
        </p:cTn>
      </p:par>
    </p:tnLst>
    <p:bldLst>
      <p:bldP spid="9244" grpId="0" animBg="1"/>
      <p:bldP spid="9244" grpId="1" animBg="1"/>
      <p:bldP spid="9244" grpId="2" animBg="1"/>
      <p:bldP spid="9244" grpId="3" animBg="1"/>
      <p:bldP spid="9245" grpId="0" animBg="1"/>
      <p:bldP spid="9245" grpId="1" animBg="1"/>
      <p:bldP spid="9245" grpId="2" animBg="1"/>
      <p:bldP spid="9245" grpId="3" animBg="1"/>
      <p:bldP spid="9246" grpId="0" animBg="1"/>
      <p:bldP spid="9246" grpId="1" animBg="1"/>
      <p:bldP spid="9246" grpId="2" animBg="1"/>
      <p:bldP spid="9246" grpId="3" animBg="1"/>
      <p:bldP spid="9248" grpId="0" animBg="1"/>
      <p:bldP spid="9248" grpId="1" animBg="1"/>
      <p:bldP spid="9248" grpId="2" animBg="1"/>
      <p:bldP spid="9248" grpId="3" animBg="1"/>
      <p:bldP spid="9249" grpId="0" animBg="1"/>
      <p:bldP spid="9250" grpId="0" animBg="1"/>
      <p:bldP spid="9251" grpId="0" animBg="1"/>
      <p:bldP spid="9252" grpId="0" animBg="1"/>
      <p:bldP spid="9253" grpId="0" animBg="1"/>
      <p:bldP spid="9254" grpId="0" animBg="1"/>
      <p:bldP spid="9255" grpId="0" animBg="1"/>
      <p:bldP spid="9256" grpId="0" animBg="1"/>
      <p:bldP spid="9257" grpId="0" animBg="1"/>
      <p:bldP spid="92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1470025"/>
          </a:xfrm>
        </p:spPr>
        <p:txBody>
          <a:bodyPr/>
          <a:lstStyle/>
          <a:p>
            <a:r>
              <a:rPr lang="ru-RU" sz="7200" b="1">
                <a:solidFill>
                  <a:srgbClr val="FFCC66"/>
                </a:solidFill>
              </a:rPr>
              <a:t>ЗА</a:t>
            </a:r>
            <a:r>
              <a:rPr lang="ru-RU" sz="7200" b="1">
                <a:solidFill>
                  <a:srgbClr val="FFFF66"/>
                </a:solidFill>
              </a:rPr>
              <a:t>ЯЦ</a:t>
            </a:r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4067175" y="2781300"/>
            <a:ext cx="792163" cy="7921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3924300" y="1701800"/>
            <a:ext cx="360363" cy="1223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4643438" y="1701800"/>
            <a:ext cx="360362" cy="1223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3492500" y="3573463"/>
            <a:ext cx="2089150" cy="237648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2700338" y="5661025"/>
            <a:ext cx="1295400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4932363" y="5734050"/>
            <a:ext cx="1295400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 rot="1619721">
            <a:off x="5076825" y="3933825"/>
            <a:ext cx="211138" cy="995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 rot="-1720130">
            <a:off x="2987675" y="4221163"/>
            <a:ext cx="9350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4211638" y="3068638"/>
            <a:ext cx="7302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4643438" y="3068638"/>
            <a:ext cx="7302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44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то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0" y="-674688"/>
            <a:ext cx="304800" cy="304800"/>
          </a:xfrm>
          <a:prstGeom prst="rect">
            <a:avLst/>
          </a:prstGeom>
          <a:noFill/>
        </p:spPr>
      </p:pic>
      <p:pic>
        <p:nvPicPr>
          <p:cNvPr id="5145" name="Picture 2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я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900113" y="-674688"/>
            <a:ext cx="304800" cy="304800"/>
          </a:xfrm>
          <a:prstGeom prst="rect">
            <a:avLst/>
          </a:prstGeom>
          <a:noFill/>
        </p:spPr>
      </p:pic>
      <p:pic>
        <p:nvPicPr>
          <p:cNvPr id="5146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3" name="какие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476375" y="-674688"/>
            <a:ext cx="304800" cy="304800"/>
          </a:xfrm>
          <a:prstGeom prst="rect">
            <a:avLst/>
          </a:prstGeom>
          <a:noFill/>
        </p:spPr>
      </p:pic>
      <p:pic>
        <p:nvPicPr>
          <p:cNvPr id="5147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4" name="круг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051050" y="-674688"/>
            <a:ext cx="304800" cy="304800"/>
          </a:xfrm>
          <a:prstGeom prst="rect">
            <a:avLst/>
          </a:prstGeom>
          <a:noFill/>
        </p:spPr>
      </p:pic>
      <p:pic>
        <p:nvPicPr>
          <p:cNvPr id="5148" name="Picture 28">
            <a:hlinkClick r:id="" action="ppaction://media"/>
          </p:cNvPr>
          <p:cNvPicPr>
            <a:picLocks noRot="1" noChangeAspect="1" noChangeArrowheads="1"/>
          </p:cNvPicPr>
          <p:nvPr>
            <a:wavAudioFile r:embed="rId5" name="овал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771775" y="-674688"/>
            <a:ext cx="304800" cy="304800"/>
          </a:xfrm>
          <a:prstGeom prst="rect">
            <a:avLst/>
          </a:prstGeom>
          <a:noFill/>
        </p:spPr>
      </p:pic>
      <p:pic>
        <p:nvPicPr>
          <p:cNvPr id="5149" name="Picture 29">
            <a:hlinkClick r:id="" action="ppaction://media"/>
          </p:cNvPr>
          <p:cNvPicPr>
            <a:picLocks noRot="1" noChangeAspect="1" noChangeArrowheads="1"/>
          </p:cNvPicPr>
          <p:nvPr>
            <a:wavAudioFile r:embed="rId5" name="овал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419475" y="-674688"/>
            <a:ext cx="304800" cy="304800"/>
          </a:xfrm>
          <a:prstGeom prst="rect">
            <a:avLst/>
          </a:prstGeom>
          <a:noFill/>
        </p:spPr>
      </p:pic>
      <p:pic>
        <p:nvPicPr>
          <p:cNvPr id="5150" name="Picture 30">
            <a:hlinkClick r:id="" action="ppaction://media"/>
          </p:cNvPr>
          <p:cNvPicPr>
            <a:picLocks noRot="1" noChangeAspect="1" noChangeArrowheads="1"/>
          </p:cNvPicPr>
          <p:nvPr>
            <a:wavAudioFile r:embed="rId5" name="овал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067175" y="-603250"/>
            <a:ext cx="304800" cy="304800"/>
          </a:xfrm>
          <a:prstGeom prst="rect">
            <a:avLst/>
          </a:prstGeom>
          <a:noFill/>
        </p:spPr>
      </p:pic>
      <p:pic>
        <p:nvPicPr>
          <p:cNvPr id="5151" name="Picture 31">
            <a:hlinkClick r:id="" action="ppaction://media"/>
          </p:cNvPr>
          <p:cNvPicPr>
            <a:picLocks noRot="1" noChangeAspect="1" noChangeArrowheads="1"/>
          </p:cNvPicPr>
          <p:nvPr>
            <a:wavAudioFile r:embed="rId6" name="ск_кр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859338" y="-674688"/>
            <a:ext cx="304800" cy="304800"/>
          </a:xfrm>
          <a:prstGeom prst="rect">
            <a:avLst/>
          </a:prstGeom>
          <a:noFill/>
        </p:spPr>
      </p:pic>
      <p:pic>
        <p:nvPicPr>
          <p:cNvPr id="5152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7" name="кр один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5651500" y="-674688"/>
            <a:ext cx="304800" cy="304800"/>
          </a:xfrm>
          <a:prstGeom prst="rect">
            <a:avLst/>
          </a:prstGeom>
          <a:noFill/>
        </p:spPr>
      </p:pic>
      <p:pic>
        <p:nvPicPr>
          <p:cNvPr id="5153" name="Picture 33">
            <a:hlinkClick r:id="" action="ppaction://media"/>
          </p:cNvPr>
          <p:cNvPicPr>
            <a:picLocks noRot="1" noChangeAspect="1" noChangeArrowheads="1"/>
          </p:cNvPicPr>
          <p:nvPr>
            <a:wavAudioFile r:embed="rId8" name="ск_ов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372225" y="-674688"/>
            <a:ext cx="304800" cy="304800"/>
          </a:xfrm>
          <a:prstGeom prst="rect">
            <a:avLst/>
          </a:prstGeom>
          <a:noFill/>
        </p:spPr>
      </p:pic>
      <p:pic>
        <p:nvPicPr>
          <p:cNvPr id="5154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9" name="ов-много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7019925" y="-6746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3" fill="hold"/>
                                        <p:tgtEl>
                                          <p:spTgt spid="51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8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46" fill="hold"/>
                                        <p:tgtEl>
                                          <p:spTgt spid="51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29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33" fill="hold"/>
                                        <p:tgtEl>
                                          <p:spTgt spid="5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grpId="0" nodeType="withEffect">
                                  <p:stCondLst>
                                    <p:cond delay="371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xit" presetSubtype="0" fill="hold" grpId="0" nodeType="withEffect">
                                  <p:stCondLst>
                                    <p:cond delay="1371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grpId="0" nodeType="withEffect">
                                  <p:stCondLst>
                                    <p:cond delay="1671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grpId="0" nodeType="withEffect">
                                  <p:stCondLst>
                                    <p:cond delay="1871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0" nodeType="withEffect">
                                  <p:stCondLst>
                                    <p:cond delay="2171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grpId="0" nodeType="withEffect">
                                  <p:stCondLst>
                                    <p:cond delay="2371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800"/>
                            </p:stCondLst>
                            <p:childTnLst>
                              <p:par>
                                <p:cTn id="5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59" fill="hold"/>
                                        <p:tgtEl>
                                          <p:spTgt spid="5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359"/>
                            </p:stCondLst>
                            <p:childTnLst>
                              <p:par>
                                <p:cTn id="61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808" fill="hold"/>
                                        <p:tgtEl>
                                          <p:spTgt spid="5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167"/>
                            </p:stCondLst>
                            <p:childTnLst>
                              <p:par>
                                <p:cTn id="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808" fill="hold"/>
                                        <p:tgtEl>
                                          <p:spTgt spid="5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975"/>
                            </p:stCondLst>
                            <p:childTnLst>
                              <p:par>
                                <p:cTn id="7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808" fill="hold"/>
                                        <p:tgtEl>
                                          <p:spTgt spid="5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25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25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783"/>
                            </p:stCondLst>
                            <p:childTnLst>
                              <p:par>
                                <p:cTn id="8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283"/>
                            </p:stCondLst>
                            <p:childTnLst>
                              <p:par>
                                <p:cTn id="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371" fill="hold"/>
                                        <p:tgtEl>
                                          <p:spTgt spid="5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654"/>
                            </p:stCondLst>
                            <p:childTnLst>
                              <p:par>
                                <p:cTn id="9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3245" fill="hold"/>
                                        <p:tgtEl>
                                          <p:spTgt spid="5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0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293E-6 C -5.55556E-7 -0.09273 0.05469 -0.16829 0.12205 -0.16829 C 0.18924 -0.16829 0.2441 -0.09273 0.2441 4.293E-6 C 0.2441 0.09272 0.18924 0.16805 0.12205 0.16805 C 0.05469 0.16805 -5.55556E-7 0.09272 -5.55556E-7 4.293E-6 Z " pathEditMode="relative" rAng="16200000" ptsTypes="fffff">
                                      <p:cBhvr>
                                        <p:cTn id="101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899"/>
                            </p:stCondLst>
                            <p:childTnLst>
                              <p:par>
                                <p:cTn id="10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2309" fill="hold"/>
                                        <p:tgtEl>
                                          <p:spTgt spid="5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8208"/>
                            </p:stCondLst>
                            <p:childTnLst>
                              <p:par>
                                <p:cTn id="10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3307" fill="hold"/>
                                        <p:tgtEl>
                                          <p:spTgt spid="5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2" nodeType="withEffect">
                                  <p:stCondLst>
                                    <p:cond delay="492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2" nodeType="withEffect">
                                  <p:stCondLst>
                                    <p:cond delay="692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grpId="2" nodeType="withEffect">
                                  <p:stCondLst>
                                    <p:cond delay="1092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9" presetClass="emph" presetSubtype="0" fill="hold" grpId="2" nodeType="withEffect">
                                  <p:stCondLst>
                                    <p:cond delay="892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5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9" presetClass="emph" presetSubtype="0" fill="hold" grpId="2" nodeType="withEffect">
                                  <p:stCondLst>
                                    <p:cond delay="1192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0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9" presetClass="emph" presetSubtype="0" fill="hold" grpId="2" nodeType="withEffect">
                                  <p:stCondLst>
                                    <p:cond delay="592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9" presetClass="emph" presetSubtype="0" fill="hold" grpId="2" nodeType="withEffect">
                                  <p:stCondLst>
                                    <p:cond delay="1192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0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4"/>
                </p:tgtEl>
              </p:cMediaNode>
            </p:audio>
            <p:audio>
              <p:cMediaNode>
                <p:cTn id="1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5"/>
                </p:tgtEl>
              </p:cMediaNode>
            </p:audio>
            <p:audio>
              <p:cMediaNode>
                <p:cTn id="1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6"/>
                </p:tgtEl>
              </p:cMediaNode>
            </p:audio>
            <p:audio>
              <p:cMediaNode>
                <p:cTn id="1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7"/>
                </p:tgtEl>
              </p:cMediaNode>
            </p:audio>
            <p:audio>
              <p:cMediaNode>
                <p:cTn id="1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8"/>
                </p:tgtEl>
              </p:cMediaNode>
            </p:audio>
            <p:audio>
              <p:cMediaNode>
                <p:cTn id="1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9"/>
                </p:tgtEl>
              </p:cMediaNode>
            </p:audio>
            <p:audio>
              <p:cMediaNode>
                <p:cTn id="1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50"/>
                </p:tgtEl>
              </p:cMediaNode>
            </p:audio>
            <p:audio>
              <p:cMediaNode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51"/>
                </p:tgtEl>
              </p:cMediaNode>
            </p:audio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52"/>
                </p:tgtEl>
              </p:cMediaNode>
            </p:audio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53"/>
                </p:tgtEl>
              </p:cMediaNode>
            </p:audio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54"/>
                </p:tgtEl>
              </p:cMediaNode>
            </p:audio>
          </p:childTnLst>
        </p:cTn>
      </p:par>
    </p:tnLst>
    <p:bldLst>
      <p:bldP spid="5132" grpId="0" animBg="1"/>
      <p:bldP spid="5132" grpId="1" animBg="1"/>
      <p:bldP spid="5132" grpId="2" animBg="1"/>
      <p:bldP spid="5133" grpId="0" animBg="1"/>
      <p:bldP spid="5133" grpId="1" animBg="1"/>
      <p:bldP spid="5133" grpId="2" animBg="1"/>
      <p:bldP spid="5134" grpId="0" animBg="1"/>
      <p:bldP spid="5134" grpId="1" animBg="1"/>
      <p:bldP spid="5134" grpId="2" animBg="1"/>
      <p:bldP spid="5135" grpId="0" animBg="1"/>
      <p:bldP spid="5135" grpId="1" animBg="1"/>
      <p:bldP spid="5135" grpId="2" animBg="1"/>
      <p:bldP spid="5136" grpId="0" animBg="1"/>
      <p:bldP spid="5136" grpId="1" animBg="1"/>
      <p:bldP spid="5136" grpId="2" animBg="1"/>
      <p:bldP spid="5138" grpId="0" animBg="1"/>
      <p:bldP spid="5138" grpId="1" animBg="1"/>
      <p:bldP spid="5138" grpId="2" animBg="1"/>
      <p:bldP spid="5139" grpId="0" animBg="1"/>
      <p:bldP spid="5139" grpId="1" animBg="1"/>
      <p:bldP spid="5139" grpId="2" animBg="1"/>
      <p:bldP spid="5140" grpId="0" animBg="1"/>
      <p:bldP spid="5140" grpId="1" animBg="1"/>
      <p:bldP spid="5140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1403350" y="2708275"/>
            <a:ext cx="3382963" cy="143986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4787900" y="1484313"/>
            <a:ext cx="1368425" cy="26638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6156325" y="2492375"/>
            <a:ext cx="1512888" cy="151288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6" name="Oval 34"/>
          <p:cNvSpPr>
            <a:spLocks noChangeArrowheads="1"/>
          </p:cNvSpPr>
          <p:nvPr/>
        </p:nvSpPr>
        <p:spPr bwMode="auto">
          <a:xfrm>
            <a:off x="2124075" y="3644900"/>
            <a:ext cx="1584325" cy="151288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1470025"/>
          </a:xfrm>
          <a:noFill/>
        </p:spPr>
        <p:txBody>
          <a:bodyPr/>
          <a:lstStyle/>
          <a:p>
            <a:r>
              <a:rPr lang="ru-RU" sz="7200" b="1">
                <a:solidFill>
                  <a:srgbClr val="FFCC66"/>
                </a:solidFill>
              </a:rPr>
              <a:t>ГРУ</a:t>
            </a:r>
            <a:r>
              <a:rPr lang="ru-RU" sz="7200" b="1">
                <a:solidFill>
                  <a:srgbClr val="F6F8A6"/>
                </a:solidFill>
              </a:rPr>
              <a:t>ЗО</a:t>
            </a:r>
            <a:r>
              <a:rPr lang="ru-RU" sz="7200" b="1">
                <a:solidFill>
                  <a:srgbClr val="FF9900"/>
                </a:solidFill>
              </a:rPr>
              <a:t>ВИ</a:t>
            </a:r>
            <a:r>
              <a:rPr lang="ru-RU" sz="7200" b="1">
                <a:solidFill>
                  <a:srgbClr val="FFCC66"/>
                </a:solidFill>
              </a:rPr>
              <a:t>К</a:t>
            </a:r>
            <a:endParaRPr lang="ru-RU" sz="7200" b="1">
              <a:solidFill>
                <a:srgbClr val="FF7C80"/>
              </a:solidFill>
            </a:endParaRP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5076825" y="1700213"/>
            <a:ext cx="86360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4" name="Oval 32"/>
          <p:cNvSpPr>
            <a:spLocks noChangeArrowheads="1"/>
          </p:cNvSpPr>
          <p:nvPr/>
        </p:nvSpPr>
        <p:spPr bwMode="auto">
          <a:xfrm>
            <a:off x="2411413" y="4005263"/>
            <a:ext cx="1008062" cy="935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7" name="Oval 35"/>
          <p:cNvSpPr>
            <a:spLocks noChangeArrowheads="1"/>
          </p:cNvSpPr>
          <p:nvPr/>
        </p:nvSpPr>
        <p:spPr bwMode="auto">
          <a:xfrm>
            <a:off x="5651500" y="3573463"/>
            <a:ext cx="1584325" cy="151288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8" name="Oval 36"/>
          <p:cNvSpPr>
            <a:spLocks noChangeArrowheads="1"/>
          </p:cNvSpPr>
          <p:nvPr/>
        </p:nvSpPr>
        <p:spPr bwMode="auto">
          <a:xfrm>
            <a:off x="5938838" y="3933825"/>
            <a:ext cx="1008062" cy="935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229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то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50825" y="-531813"/>
            <a:ext cx="304800" cy="304800"/>
          </a:xfrm>
          <a:prstGeom prst="rect">
            <a:avLst/>
          </a:prstGeom>
          <a:noFill/>
        </p:spPr>
      </p:pic>
      <p:pic>
        <p:nvPicPr>
          <p:cNvPr id="8230" name="Picture 3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грузов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042988" y="-531813"/>
            <a:ext cx="304800" cy="304800"/>
          </a:xfrm>
          <a:prstGeom prst="rect">
            <a:avLst/>
          </a:prstGeom>
          <a:noFill/>
        </p:spPr>
      </p:pic>
      <p:pic>
        <p:nvPicPr>
          <p:cNvPr id="8231" name="Picture 39">
            <a:hlinkClick r:id="" action="ppaction://media"/>
          </p:cNvPr>
          <p:cNvPicPr>
            <a:picLocks noRot="1" noChangeAspect="1" noChangeArrowheads="1"/>
          </p:cNvPicPr>
          <p:nvPr>
            <a:wavAudioFile r:embed="rId3" name="какие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835150" y="-603250"/>
            <a:ext cx="304800" cy="304800"/>
          </a:xfrm>
          <a:prstGeom prst="rect">
            <a:avLst/>
          </a:prstGeom>
          <a:noFill/>
        </p:spPr>
      </p:pic>
      <p:pic>
        <p:nvPicPr>
          <p:cNvPr id="8232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4" name="круг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555875" y="-603250"/>
            <a:ext cx="304800" cy="304800"/>
          </a:xfrm>
          <a:prstGeom prst="rect">
            <a:avLst/>
          </a:prstGeom>
          <a:noFill/>
        </p:spPr>
      </p:pic>
      <p:pic>
        <p:nvPicPr>
          <p:cNvPr id="8233" name="Picture 41">
            <a:hlinkClick r:id="" action="ppaction://media"/>
          </p:cNvPr>
          <p:cNvPicPr>
            <a:picLocks noRot="1" noChangeAspect="1" noChangeArrowheads="1"/>
          </p:cNvPicPr>
          <p:nvPr>
            <a:wavAudioFile r:embed="rId5" name="прямоуг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419475" y="-603250"/>
            <a:ext cx="304800" cy="304800"/>
          </a:xfrm>
          <a:prstGeom prst="rect">
            <a:avLst/>
          </a:prstGeom>
          <a:noFill/>
        </p:spPr>
      </p:pic>
      <p:pic>
        <p:nvPicPr>
          <p:cNvPr id="8234" name="Picture 42">
            <a:hlinkClick r:id="" action="ppaction://media"/>
          </p:cNvPr>
          <p:cNvPicPr>
            <a:picLocks noRot="1" noChangeAspect="1" noChangeArrowheads="1"/>
          </p:cNvPicPr>
          <p:nvPr>
            <a:wavAudioFile r:embed="rId6" name="квадр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211638" y="-603250"/>
            <a:ext cx="304800" cy="304800"/>
          </a:xfrm>
          <a:prstGeom prst="rect">
            <a:avLst/>
          </a:prstGeom>
          <a:noFill/>
        </p:spPr>
      </p:pic>
      <p:pic>
        <p:nvPicPr>
          <p:cNvPr id="8235" name="Picture 43">
            <a:hlinkClick r:id="" action="ppaction://media"/>
          </p:cNvPr>
          <p:cNvPicPr>
            <a:picLocks noRot="1" noChangeAspect="1" noChangeArrowheads="1"/>
          </p:cNvPicPr>
          <p:nvPr>
            <a:wavAudioFile r:embed="rId6" name="квадр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5076825" y="-531813"/>
            <a:ext cx="304800" cy="304800"/>
          </a:xfrm>
          <a:prstGeom prst="rect">
            <a:avLst/>
          </a:prstGeom>
          <a:noFill/>
        </p:spPr>
      </p:pic>
      <p:pic>
        <p:nvPicPr>
          <p:cNvPr id="8236" name="Picture 44">
            <a:hlinkClick r:id="" action="ppaction://media"/>
          </p:cNvPr>
          <p:cNvPicPr>
            <a:picLocks noRot="1" noChangeAspect="1" noChangeArrowheads="1"/>
          </p:cNvPicPr>
          <p:nvPr>
            <a:wavAudioFile r:embed="rId5" name="прямоуг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5580063" y="-603250"/>
            <a:ext cx="304800" cy="304800"/>
          </a:xfrm>
          <a:prstGeom prst="rect">
            <a:avLst/>
          </a:prstGeom>
          <a:noFill/>
        </p:spPr>
      </p:pic>
      <p:pic>
        <p:nvPicPr>
          <p:cNvPr id="8237" name="Picture 45">
            <a:hlinkClick r:id="" action="ppaction://media"/>
          </p:cNvPr>
          <p:cNvPicPr>
            <a:picLocks noRot="1" noChangeAspect="1" noChangeArrowheads="1"/>
          </p:cNvPicPr>
          <p:nvPr>
            <a:wavAudioFile r:embed="rId7" name="и эт круг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300788" y="-747713"/>
            <a:ext cx="304800" cy="304800"/>
          </a:xfrm>
          <a:prstGeom prst="rect">
            <a:avLst/>
          </a:prstGeom>
          <a:noFill/>
        </p:spPr>
      </p:pic>
      <p:pic>
        <p:nvPicPr>
          <p:cNvPr id="8238" name="Picture 46">
            <a:hlinkClick r:id="" action="ppaction://media"/>
          </p:cNvPr>
          <p:cNvPicPr>
            <a:picLocks noRot="1" noChangeAspect="1" noChangeArrowheads="1"/>
          </p:cNvPicPr>
          <p:nvPr>
            <a:wavAudioFile r:embed="rId8" name="э круг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7092950" y="-747713"/>
            <a:ext cx="304800" cy="304800"/>
          </a:xfrm>
          <a:prstGeom prst="rect">
            <a:avLst/>
          </a:prstGeom>
          <a:noFill/>
        </p:spPr>
      </p:pic>
      <p:pic>
        <p:nvPicPr>
          <p:cNvPr id="8239" name="Picture 47">
            <a:hlinkClick r:id="" action="ppaction://media"/>
          </p:cNvPr>
          <p:cNvPicPr>
            <a:picLocks noRot="1" noChangeAspect="1" noChangeArrowheads="1"/>
          </p:cNvPicPr>
          <p:nvPr>
            <a:wavAudioFile r:embed="rId9" name="бррр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7885113" y="-6746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683" fill="hold"/>
                                        <p:tgtEl>
                                          <p:spTgt spid="8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83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245" fill="hold"/>
                                        <p:tgtEl>
                                          <p:spTgt spid="82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928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33" fill="hold"/>
                                        <p:tgtEl>
                                          <p:spTgt spid="82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861"/>
                            </p:stCondLst>
                            <p:childTnLst>
                              <p:par>
                                <p:cTn id="9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2122" fill="hold"/>
                                        <p:tgtEl>
                                          <p:spTgt spid="8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983"/>
                            </p:stCondLst>
                            <p:childTnLst>
                              <p:par>
                                <p:cTn id="1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3245" fill="hold"/>
                                        <p:tgtEl>
                                          <p:spTgt spid="82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4228"/>
                            </p:stCondLst>
                            <p:childTnLst>
                              <p:par>
                                <p:cTn id="142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2309" fill="hold"/>
                                        <p:tgtEl>
                                          <p:spTgt spid="82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6537"/>
                            </p:stCondLst>
                            <p:childTnLst>
                              <p:par>
                                <p:cTn id="1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2434" fill="hold"/>
                                        <p:tgtEl>
                                          <p:spTgt spid="82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0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8971"/>
                            </p:stCondLst>
                            <p:childTnLst>
                              <p:par>
                                <p:cTn id="155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9" dur="2434" fill="hold"/>
                                        <p:tgtEl>
                                          <p:spTgt spid="8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1405"/>
                            </p:stCondLst>
                            <p:childTnLst>
                              <p:par>
                                <p:cTn id="1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2309" fill="hold"/>
                                        <p:tgtEl>
                                          <p:spTgt spid="82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3714"/>
                            </p:stCondLst>
                            <p:childTnLst>
                              <p:par>
                                <p:cTn id="1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4243" fill="hold"/>
                                        <p:tgtEl>
                                          <p:spTgt spid="82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4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17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4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5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4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9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0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4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4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5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4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9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0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4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4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5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4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9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0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4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4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5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4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9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0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29"/>
                </p:tgtEl>
              </p:cMediaNode>
            </p:audio>
            <p:audio>
              <p:cMediaNode>
                <p:cTn id="2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30"/>
                </p:tgtEl>
              </p:cMediaNode>
            </p:audio>
            <p:audio>
              <p:cMediaNode>
                <p:cTn id="2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31"/>
                </p:tgtEl>
              </p:cMediaNode>
            </p:audio>
            <p:audio>
              <p:cMediaNode>
                <p:cTn id="2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32"/>
                </p:tgtEl>
              </p:cMediaNode>
            </p:audio>
            <p:audio>
              <p:cMediaNode>
                <p:cTn id="2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33"/>
                </p:tgtEl>
              </p:cMediaNode>
            </p:audio>
            <p:audio>
              <p:cMediaNode>
                <p:cTn id="2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34"/>
                </p:tgtEl>
              </p:cMediaNode>
            </p:audio>
            <p:audio>
              <p:cMediaNode>
                <p:cTn id="2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35"/>
                </p:tgtEl>
              </p:cMediaNode>
            </p:audio>
            <p:audio>
              <p:cMediaNode>
                <p:cTn id="2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36"/>
                </p:tgtEl>
              </p:cMediaNode>
            </p:audio>
            <p:audio>
              <p:cMediaNode>
                <p:cTn id="2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37"/>
                </p:tgtEl>
              </p:cMediaNode>
            </p:audio>
            <p:audio>
              <p:cMediaNode>
                <p:cTn id="2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38"/>
                </p:tgtEl>
              </p:cMediaNode>
            </p:audio>
            <p:audio>
              <p:cMediaNode>
                <p:cTn id="2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39"/>
                </p:tgtEl>
              </p:cMediaNode>
            </p:audio>
          </p:childTnLst>
        </p:cTn>
      </p:par>
    </p:tnLst>
    <p:bldLst>
      <p:bldP spid="8222" grpId="0" animBg="1"/>
      <p:bldP spid="8222" grpId="1" animBg="1"/>
      <p:bldP spid="8222" grpId="2" animBg="1"/>
      <p:bldP spid="8222" grpId="3" animBg="1"/>
      <p:bldP spid="8221" grpId="0" animBg="1"/>
      <p:bldP spid="8221" grpId="1" animBg="1"/>
      <p:bldP spid="8221" grpId="2" animBg="1"/>
      <p:bldP spid="8221" grpId="3" animBg="1"/>
      <p:bldP spid="8220" grpId="0" animBg="1"/>
      <p:bldP spid="8220" grpId="1" animBg="1"/>
      <p:bldP spid="8220" grpId="2" animBg="1"/>
      <p:bldP spid="8220" grpId="3" animBg="1"/>
      <p:bldP spid="8226" grpId="0" animBg="1"/>
      <p:bldP spid="8226" grpId="1" animBg="1"/>
      <p:bldP spid="8226" grpId="2" animBg="1"/>
      <p:bldP spid="8226" grpId="3" animBg="1"/>
      <p:bldP spid="8223" grpId="0" animBg="1"/>
      <p:bldP spid="8223" grpId="1" animBg="1"/>
      <p:bldP spid="8223" grpId="2" animBg="1"/>
      <p:bldP spid="8223" grpId="3" animBg="1"/>
      <p:bldP spid="8224" grpId="0" animBg="1"/>
      <p:bldP spid="8224" grpId="1" animBg="1"/>
      <p:bldP spid="8224" grpId="2" animBg="1"/>
      <p:bldP spid="8224" grpId="3" animBg="1"/>
      <p:bldP spid="8227" grpId="0" animBg="1"/>
      <p:bldP spid="8227" grpId="1" animBg="1"/>
      <p:bldP spid="8227" grpId="2" animBg="1"/>
      <p:bldP spid="8227" grpId="3" animBg="1"/>
      <p:bldP spid="8228" grpId="0" animBg="1"/>
      <p:bldP spid="8228" grpId="1" animBg="1"/>
      <p:bldP spid="8228" grpId="2" animBg="1"/>
      <p:bldP spid="8228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1470025"/>
          </a:xfrm>
        </p:spPr>
        <p:txBody>
          <a:bodyPr/>
          <a:lstStyle/>
          <a:p>
            <a:r>
              <a:rPr lang="ru-RU" sz="7200" b="1">
                <a:solidFill>
                  <a:srgbClr val="FFCC66"/>
                </a:solidFill>
              </a:rPr>
              <a:t>КО</a:t>
            </a:r>
            <a:r>
              <a:rPr lang="ru-RU" sz="7200" b="1">
                <a:solidFill>
                  <a:srgbClr val="FFFF66"/>
                </a:solidFill>
              </a:rPr>
              <a:t>Ш</a:t>
            </a:r>
            <a:r>
              <a:rPr lang="ru-RU" sz="7200" b="1">
                <a:solidFill>
                  <a:srgbClr val="E3DEBB"/>
                </a:solidFill>
              </a:rPr>
              <a:t>КА</a:t>
            </a: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2268538" y="1773238"/>
            <a:ext cx="4465637" cy="45815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 rot="-2262912">
            <a:off x="1908175" y="1557338"/>
            <a:ext cx="1295400" cy="10795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 rot="2262912" flipH="1">
            <a:off x="5724525" y="1341438"/>
            <a:ext cx="1225550" cy="12239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3132138" y="3500438"/>
            <a:ext cx="503237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5003800" y="3500438"/>
            <a:ext cx="503238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2268538" y="4076700"/>
            <a:ext cx="2016125" cy="14414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4284663" y="4076700"/>
            <a:ext cx="2232025" cy="14414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4067175" y="5013325"/>
            <a:ext cx="504825" cy="360363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 flipV="1">
            <a:off x="3995738" y="4365625"/>
            <a:ext cx="504825" cy="287338"/>
          </a:xfrm>
          <a:prstGeom prst="triangle">
            <a:avLst>
              <a:gd name="adj" fmla="val 50000"/>
            </a:avLst>
          </a:prstGeom>
          <a:solidFill>
            <a:srgbClr val="E547D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1476375" y="4508500"/>
            <a:ext cx="13684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V="1">
            <a:off x="1331913" y="4941888"/>
            <a:ext cx="10795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1476375" y="5084763"/>
            <a:ext cx="15843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 flipV="1">
            <a:off x="5651500" y="4365625"/>
            <a:ext cx="223361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5940425" y="4941888"/>
            <a:ext cx="1366838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5435600" y="5084763"/>
            <a:ext cx="17272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auto">
          <a:xfrm>
            <a:off x="3203575" y="3573463"/>
            <a:ext cx="287338" cy="5032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auto">
          <a:xfrm>
            <a:off x="5148263" y="3573463"/>
            <a:ext cx="288925" cy="5032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V="1">
            <a:off x="2843213" y="3068638"/>
            <a:ext cx="43338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3276600" y="3068638"/>
            <a:ext cx="35877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 flipV="1">
            <a:off x="4787900" y="3141663"/>
            <a:ext cx="2889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5076825" y="3141663"/>
            <a:ext cx="5032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2987675" y="3500438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>
            <a:off x="3132138" y="3357563"/>
            <a:ext cx="714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 flipH="1">
            <a:off x="5435600" y="3429000"/>
            <a:ext cx="730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flipH="1">
            <a:off x="5508625" y="3500438"/>
            <a:ext cx="14287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210" name="Picture 4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то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-603250"/>
            <a:ext cx="304800" cy="304800"/>
          </a:xfrm>
          <a:prstGeom prst="rect">
            <a:avLst/>
          </a:prstGeom>
          <a:noFill/>
        </p:spPr>
      </p:pic>
      <p:pic>
        <p:nvPicPr>
          <p:cNvPr id="7211" name="Picture 4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кошка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84213" y="-603250"/>
            <a:ext cx="304800" cy="304800"/>
          </a:xfrm>
          <a:prstGeom prst="rect">
            <a:avLst/>
          </a:prstGeom>
          <a:noFill/>
        </p:spPr>
      </p:pic>
      <p:pic>
        <p:nvPicPr>
          <p:cNvPr id="7212" name="Picture 44">
            <a:hlinkClick r:id="" action="ppaction://media"/>
          </p:cNvPr>
          <p:cNvPicPr>
            <a:picLocks noRot="1" noChangeAspect="1" noChangeArrowheads="1"/>
          </p:cNvPicPr>
          <p:nvPr>
            <a:wavAudioFile r:embed="rId3" name="какие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476375" y="-603250"/>
            <a:ext cx="304800" cy="304800"/>
          </a:xfrm>
          <a:prstGeom prst="rect">
            <a:avLst/>
          </a:prstGeom>
          <a:noFill/>
        </p:spPr>
      </p:pic>
      <p:pic>
        <p:nvPicPr>
          <p:cNvPr id="7213" name="Picture 45">
            <a:hlinkClick r:id="" action="ppaction://media"/>
          </p:cNvPr>
          <p:cNvPicPr>
            <a:picLocks noRot="1" noChangeAspect="1" noChangeArrowheads="1"/>
          </p:cNvPicPr>
          <p:nvPr>
            <a:wavAudioFile r:embed="rId4" name="треуг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268538" y="-603250"/>
            <a:ext cx="304800" cy="304800"/>
          </a:xfrm>
          <a:prstGeom prst="rect">
            <a:avLst/>
          </a:prstGeom>
          <a:noFill/>
        </p:spPr>
      </p:pic>
      <p:pic>
        <p:nvPicPr>
          <p:cNvPr id="7214" name="Picture 46">
            <a:hlinkClick r:id="" action="ppaction://media"/>
          </p:cNvPr>
          <p:cNvPicPr>
            <a:picLocks noRot="1" noChangeAspect="1" noChangeArrowheads="1"/>
          </p:cNvPicPr>
          <p:nvPr>
            <a:wavAudioFile r:embed="rId4" name="треуг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059113" y="-603250"/>
            <a:ext cx="304800" cy="304800"/>
          </a:xfrm>
          <a:prstGeom prst="rect">
            <a:avLst/>
          </a:prstGeom>
          <a:noFill/>
        </p:spPr>
      </p:pic>
      <p:pic>
        <p:nvPicPr>
          <p:cNvPr id="7215" name="Picture 47">
            <a:hlinkClick r:id="" action="ppaction://media"/>
          </p:cNvPr>
          <p:cNvPicPr>
            <a:picLocks noRot="1" noChangeAspect="1" noChangeArrowheads="1"/>
          </p:cNvPicPr>
          <p:nvPr>
            <a:wavAudioFile r:embed="rId5" name="круг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924300" y="-603250"/>
            <a:ext cx="304800" cy="304800"/>
          </a:xfrm>
          <a:prstGeom prst="rect">
            <a:avLst/>
          </a:prstGeom>
          <a:noFill/>
        </p:spPr>
      </p:pic>
      <p:pic>
        <p:nvPicPr>
          <p:cNvPr id="7216" name="Picture 48">
            <a:hlinkClick r:id="" action="ppaction://media"/>
          </p:cNvPr>
          <p:cNvPicPr>
            <a:picLocks noRot="1" noChangeAspect="1" noChangeArrowheads="1"/>
          </p:cNvPicPr>
          <p:nvPr>
            <a:wavAudioFile r:embed="rId6" name="овал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643438" y="-603250"/>
            <a:ext cx="304800" cy="304800"/>
          </a:xfrm>
          <a:prstGeom prst="rect">
            <a:avLst/>
          </a:prstGeom>
          <a:noFill/>
        </p:spPr>
      </p:pic>
      <p:pic>
        <p:nvPicPr>
          <p:cNvPr id="7217" name="Picture 49">
            <a:hlinkClick r:id="" action="ppaction://media"/>
          </p:cNvPr>
          <p:cNvPicPr>
            <a:picLocks noRot="1" noChangeAspect="1" noChangeArrowheads="1"/>
          </p:cNvPicPr>
          <p:nvPr>
            <a:wavAudioFile r:embed="rId6" name="овал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435600" y="-603250"/>
            <a:ext cx="304800" cy="304800"/>
          </a:xfrm>
          <a:prstGeom prst="rect">
            <a:avLst/>
          </a:prstGeom>
          <a:noFill/>
        </p:spPr>
      </p:pic>
      <p:pic>
        <p:nvPicPr>
          <p:cNvPr id="7218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4" name="треуг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092950" y="-603250"/>
            <a:ext cx="304800" cy="304800"/>
          </a:xfrm>
          <a:prstGeom prst="rect">
            <a:avLst/>
          </a:prstGeom>
          <a:noFill/>
        </p:spPr>
      </p:pic>
      <p:pic>
        <p:nvPicPr>
          <p:cNvPr id="7219" name="Picture 51">
            <a:hlinkClick r:id="" action="ppaction://media"/>
          </p:cNvPr>
          <p:cNvPicPr>
            <a:picLocks noRot="1" noChangeAspect="1" noChangeArrowheads="1"/>
          </p:cNvPicPr>
          <p:nvPr>
            <a:wavAudioFile r:embed="rId4" name="треуг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227763" y="-53181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3" fill="hold"/>
                                        <p:tgtEl>
                                          <p:spTgt spid="7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8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21" fill="hold"/>
                                        <p:tgtEl>
                                          <p:spTgt spid="72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30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33" fill="hold"/>
                                        <p:tgtEl>
                                          <p:spTgt spid="72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37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808" fill="hold"/>
                                        <p:tgtEl>
                                          <p:spTgt spid="72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45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808" fill="hold"/>
                                        <p:tgtEl>
                                          <p:spTgt spid="7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853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559" fill="hold"/>
                                        <p:tgtEl>
                                          <p:spTgt spid="72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412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808" fill="hold"/>
                                        <p:tgtEl>
                                          <p:spTgt spid="72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22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808" fill="hold"/>
                                        <p:tgtEl>
                                          <p:spTgt spid="7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028"/>
                            </p:stCondLst>
                            <p:childTnLst>
                              <p:par>
                                <p:cTn id="84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2808" fill="hold"/>
                                        <p:tgtEl>
                                          <p:spTgt spid="7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836"/>
                            </p:stCondLst>
                            <p:childTnLst>
                              <p:par>
                                <p:cTn id="103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2808" fill="hold"/>
                                        <p:tgtEl>
                                          <p:spTgt spid="7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10"/>
                </p:tgtEl>
              </p:cMediaNode>
            </p:audio>
            <p:audio>
              <p:cMediaNode>
                <p:cTn id="1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11"/>
                </p:tgtEl>
              </p:cMediaNode>
            </p:audio>
            <p:audio>
              <p:cMediaNode>
                <p:cTn id="1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12"/>
                </p:tgtEl>
              </p:cMediaNode>
            </p:audio>
            <p:audi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13"/>
                </p:tgtEl>
              </p:cMediaNode>
            </p:audio>
            <p:audio>
              <p:cMediaNode>
                <p:cTn id="1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14"/>
                </p:tgtEl>
              </p:cMediaNode>
            </p:audio>
            <p:audio>
              <p:cMediaNode>
                <p:cTn id="1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15"/>
                </p:tgtEl>
              </p:cMediaNode>
            </p:audio>
            <p:audio>
              <p:cMediaNode>
                <p:cTn id="1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16"/>
                </p:tgtEl>
              </p:cMediaNode>
            </p:audio>
            <p:audio>
              <p:cMediaNode>
                <p:cTn id="1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17"/>
                </p:tgtEl>
              </p:cMediaNode>
            </p:audio>
            <p:audio>
              <p:cMediaNode>
                <p:cTn id="1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18"/>
                </p:tgtEl>
              </p:cMediaNode>
            </p:audio>
            <p:audio>
              <p:cMediaNode>
                <p:cTn id="1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19"/>
                </p:tgtEl>
              </p:cMediaNode>
            </p:audio>
          </p:childTnLst>
        </p:cTn>
      </p:par>
    </p:tnLst>
    <p:bldLst>
      <p:bldP spid="7179" grpId="0" animBg="1"/>
      <p:bldP spid="7179" grpId="1" animBg="1"/>
      <p:bldP spid="7180" grpId="0" animBg="1"/>
      <p:bldP spid="7180" grpId="1" animBg="1"/>
      <p:bldP spid="7181" grpId="0" animBg="1"/>
      <p:bldP spid="7181" grpId="1" animBg="1"/>
      <p:bldP spid="7184" grpId="0" animBg="1"/>
      <p:bldP spid="7184" grpId="1" animBg="1"/>
      <p:bldP spid="7185" grpId="0" animBg="1"/>
      <p:bldP spid="7185" grpId="1" animBg="1"/>
      <p:bldP spid="7186" grpId="0" animBg="1"/>
      <p:bldP spid="7186" grpId="1" animBg="1"/>
      <p:bldP spid="7187" grpId="0" animBg="1"/>
      <p:bldP spid="718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1470025"/>
          </a:xfrm>
        </p:spPr>
        <p:txBody>
          <a:bodyPr/>
          <a:lstStyle/>
          <a:p>
            <a:r>
              <a:rPr lang="ru-RU" sz="7200" b="1">
                <a:solidFill>
                  <a:srgbClr val="FFCC66"/>
                </a:solidFill>
              </a:rPr>
              <a:t>ТЕ</a:t>
            </a:r>
            <a:r>
              <a:rPr lang="ru-RU" sz="7200" b="1">
                <a:solidFill>
                  <a:srgbClr val="F6F8A6"/>
                </a:solidFill>
              </a:rPr>
              <a:t>ЛЕ</a:t>
            </a:r>
            <a:r>
              <a:rPr lang="ru-RU" sz="7200" b="1">
                <a:solidFill>
                  <a:srgbClr val="FFCC66"/>
                </a:solidFill>
              </a:rPr>
              <a:t>ФО</a:t>
            </a:r>
            <a:r>
              <a:rPr lang="ru-RU" sz="7200" b="1">
                <a:solidFill>
                  <a:srgbClr val="CCCC00"/>
                </a:solidFill>
              </a:rPr>
              <a:t>Н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348038" y="1916113"/>
            <a:ext cx="2374900" cy="45148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prstShdw prst="shdw17" dist="81320" dir="3080412">
              <a:schemeClr val="bg2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3706813" y="2274888"/>
            <a:ext cx="1663700" cy="150495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>
                <a:solidFill>
                  <a:srgbClr val="FFFFFF"/>
                </a:solidFill>
              </a:rPr>
              <a:t>АЛЁ</a:t>
            </a:r>
          </a:p>
        </p:txBody>
      </p:sp>
      <p:sp>
        <p:nvSpPr>
          <p:cNvPr id="10260" name="Oval 20"/>
          <p:cNvSpPr>
            <a:spLocks noChangeArrowheads="1"/>
          </p:cNvSpPr>
          <p:nvPr/>
        </p:nvSpPr>
        <p:spPr bwMode="auto">
          <a:xfrm>
            <a:off x="3492500" y="4005263"/>
            <a:ext cx="871538" cy="395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2" name="Oval 22"/>
          <p:cNvSpPr>
            <a:spLocks noChangeArrowheads="1"/>
          </p:cNvSpPr>
          <p:nvPr/>
        </p:nvSpPr>
        <p:spPr bwMode="auto">
          <a:xfrm>
            <a:off x="4643438" y="4005263"/>
            <a:ext cx="871537" cy="395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3" name="Oval 23"/>
          <p:cNvSpPr>
            <a:spLocks noChangeArrowheads="1"/>
          </p:cNvSpPr>
          <p:nvPr/>
        </p:nvSpPr>
        <p:spPr bwMode="auto">
          <a:xfrm>
            <a:off x="3492500" y="4508500"/>
            <a:ext cx="577850" cy="577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5219700" y="1555750"/>
            <a:ext cx="315913" cy="315913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>
            <a:prstShdw prst="shdw17" dist="81320" dir="3080412">
              <a:schemeClr val="bg2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4" name="Oval 34"/>
          <p:cNvSpPr>
            <a:spLocks noChangeArrowheads="1"/>
          </p:cNvSpPr>
          <p:nvPr/>
        </p:nvSpPr>
        <p:spPr bwMode="auto">
          <a:xfrm>
            <a:off x="4211638" y="4508500"/>
            <a:ext cx="577850" cy="577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5" name="Oval 35"/>
          <p:cNvSpPr>
            <a:spLocks noChangeArrowheads="1"/>
          </p:cNvSpPr>
          <p:nvPr/>
        </p:nvSpPr>
        <p:spPr bwMode="auto">
          <a:xfrm>
            <a:off x="4932363" y="4508500"/>
            <a:ext cx="577850" cy="577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Oval 36"/>
          <p:cNvSpPr>
            <a:spLocks noChangeArrowheads="1"/>
          </p:cNvSpPr>
          <p:nvPr/>
        </p:nvSpPr>
        <p:spPr bwMode="auto">
          <a:xfrm>
            <a:off x="3492500" y="5157788"/>
            <a:ext cx="577850" cy="577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4211638" y="5157788"/>
            <a:ext cx="577850" cy="577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8" name="Oval 38"/>
          <p:cNvSpPr>
            <a:spLocks noChangeArrowheads="1"/>
          </p:cNvSpPr>
          <p:nvPr/>
        </p:nvSpPr>
        <p:spPr bwMode="auto">
          <a:xfrm>
            <a:off x="4932363" y="5157788"/>
            <a:ext cx="577850" cy="577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3492500" y="5805488"/>
            <a:ext cx="577850" cy="577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4211638" y="5805488"/>
            <a:ext cx="577850" cy="577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932363" y="5805488"/>
            <a:ext cx="577850" cy="577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82" name="Picture 4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то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0" y="-603250"/>
            <a:ext cx="304800" cy="304800"/>
          </a:xfrm>
          <a:prstGeom prst="rect">
            <a:avLst/>
          </a:prstGeom>
          <a:noFill/>
        </p:spPr>
      </p:pic>
      <p:pic>
        <p:nvPicPr>
          <p:cNvPr id="10283" name="Picture 4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эт тел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755650" y="-603250"/>
            <a:ext cx="304800" cy="304800"/>
          </a:xfrm>
          <a:prstGeom prst="rect">
            <a:avLst/>
          </a:prstGeom>
          <a:noFill/>
        </p:spPr>
      </p:pic>
      <p:pic>
        <p:nvPicPr>
          <p:cNvPr id="10284" name="Picture 44">
            <a:hlinkClick r:id="" action="ppaction://media"/>
          </p:cNvPr>
          <p:cNvPicPr>
            <a:picLocks noRot="1" noChangeAspect="1" noChangeArrowheads="1"/>
          </p:cNvPicPr>
          <p:nvPr>
            <a:wavAudioFile r:embed="rId3" name="какие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1331913" y="-603250"/>
            <a:ext cx="304800" cy="304800"/>
          </a:xfrm>
          <a:prstGeom prst="rect">
            <a:avLst/>
          </a:prstGeom>
          <a:noFill/>
        </p:spPr>
      </p:pic>
      <p:pic>
        <p:nvPicPr>
          <p:cNvPr id="10285" name="Picture 45">
            <a:hlinkClick r:id="" action="ppaction://media"/>
          </p:cNvPr>
          <p:cNvPicPr>
            <a:picLocks noRot="1" noChangeAspect="1" noChangeArrowheads="1"/>
          </p:cNvPicPr>
          <p:nvPr>
            <a:wavAudioFile r:embed="rId4" name="прямоуг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1979613" y="-674688"/>
            <a:ext cx="304800" cy="304800"/>
          </a:xfrm>
          <a:prstGeom prst="rect">
            <a:avLst/>
          </a:prstGeom>
          <a:noFill/>
        </p:spPr>
      </p:pic>
      <p:pic>
        <p:nvPicPr>
          <p:cNvPr id="10286" name="Picture 46">
            <a:hlinkClick r:id="" action="ppaction://media"/>
          </p:cNvPr>
          <p:cNvPicPr>
            <a:picLocks noRot="1" noChangeAspect="1" noChangeArrowheads="1"/>
          </p:cNvPicPr>
          <p:nvPr>
            <a:wavAudioFile r:embed="rId5" name="квадр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2700338" y="-603250"/>
            <a:ext cx="304800" cy="304800"/>
          </a:xfrm>
          <a:prstGeom prst="rect">
            <a:avLst/>
          </a:prstGeom>
          <a:noFill/>
        </p:spPr>
      </p:pic>
      <p:pic>
        <p:nvPicPr>
          <p:cNvPr id="10287" name="Picture 47">
            <a:hlinkClick r:id="" action="ppaction://media"/>
          </p:cNvPr>
          <p:cNvPicPr>
            <a:picLocks noRot="1" noChangeAspect="1" noChangeArrowheads="1"/>
          </p:cNvPicPr>
          <p:nvPr>
            <a:wavAudioFile r:embed="rId6" name="овал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3419475" y="-531813"/>
            <a:ext cx="304800" cy="304800"/>
          </a:xfrm>
          <a:prstGeom prst="rect">
            <a:avLst/>
          </a:prstGeom>
          <a:noFill/>
        </p:spPr>
      </p:pic>
      <p:pic>
        <p:nvPicPr>
          <p:cNvPr id="10288" name="Picture 48">
            <a:hlinkClick r:id="" action="ppaction://media"/>
          </p:cNvPr>
          <p:cNvPicPr>
            <a:picLocks noRot="1" noChangeAspect="1" noChangeArrowheads="1"/>
          </p:cNvPicPr>
          <p:nvPr>
            <a:wavAudioFile r:embed="rId6" name="овал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3995738" y="-603250"/>
            <a:ext cx="304800" cy="304800"/>
          </a:xfrm>
          <a:prstGeom prst="rect">
            <a:avLst/>
          </a:prstGeom>
          <a:noFill/>
        </p:spPr>
      </p:pic>
      <p:pic>
        <p:nvPicPr>
          <p:cNvPr id="10289" name="Picture 49">
            <a:hlinkClick r:id="" action="ppaction://media"/>
          </p:cNvPr>
          <p:cNvPicPr>
            <a:picLocks noRot="1" noChangeAspect="1" noChangeArrowheads="1"/>
          </p:cNvPicPr>
          <p:nvPr>
            <a:wavAudioFile r:embed="rId7" name="круг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6156325" y="-1108075"/>
            <a:ext cx="304800" cy="304800"/>
          </a:xfrm>
          <a:prstGeom prst="rect">
            <a:avLst/>
          </a:prstGeom>
          <a:noFill/>
        </p:spPr>
      </p:pic>
      <p:pic>
        <p:nvPicPr>
          <p:cNvPr id="10290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8" name="э круг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5292725" y="-1108075"/>
            <a:ext cx="304800" cy="304800"/>
          </a:xfrm>
          <a:prstGeom prst="rect">
            <a:avLst/>
          </a:prstGeom>
          <a:noFill/>
        </p:spPr>
      </p:pic>
      <p:pic>
        <p:nvPicPr>
          <p:cNvPr id="10291" name="Picture 51">
            <a:hlinkClick r:id="" action="ppaction://media"/>
          </p:cNvPr>
          <p:cNvPicPr>
            <a:picLocks noRot="1" noChangeAspect="1" noChangeArrowheads="1"/>
          </p:cNvPicPr>
          <p:nvPr>
            <a:wavAudioFile r:embed="rId9" name="и эт круг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643438" y="-603250"/>
            <a:ext cx="304800" cy="304800"/>
          </a:xfrm>
          <a:prstGeom prst="rect">
            <a:avLst/>
          </a:prstGeom>
          <a:noFill/>
        </p:spPr>
      </p:pic>
      <p:pic>
        <p:nvPicPr>
          <p:cNvPr id="10292" name="Picture 52">
            <a:hlinkClick r:id="" action="ppaction://media"/>
          </p:cNvPr>
          <p:cNvPicPr>
            <a:picLocks noRot="1" noChangeAspect="1" noChangeArrowheads="1"/>
          </p:cNvPicPr>
          <p:nvPr>
            <a:wavAudioFile r:embed="rId7" name="круг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5867400" y="-531813"/>
            <a:ext cx="304800" cy="304800"/>
          </a:xfrm>
          <a:prstGeom prst="rect">
            <a:avLst/>
          </a:prstGeom>
          <a:noFill/>
        </p:spPr>
      </p:pic>
      <p:pic>
        <p:nvPicPr>
          <p:cNvPr id="10293" name="Picture 53">
            <a:hlinkClick r:id="" action="ppaction://media"/>
          </p:cNvPr>
          <p:cNvPicPr>
            <a:picLocks noRot="1" noChangeAspect="1" noChangeArrowheads="1"/>
          </p:cNvPicPr>
          <p:nvPr>
            <a:wavAudioFile r:embed="rId10" name="алё1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6804025" y="-747713"/>
            <a:ext cx="304800" cy="304800"/>
          </a:xfrm>
          <a:prstGeom prst="rect">
            <a:avLst/>
          </a:prstGeom>
          <a:noFill/>
        </p:spPr>
      </p:pic>
      <p:pic>
        <p:nvPicPr>
          <p:cNvPr id="10294" name="Picture 54">
            <a:hlinkClick r:id="" action="ppaction://media"/>
          </p:cNvPr>
          <p:cNvPicPr>
            <a:picLocks noRot="1" noChangeAspect="1" noChangeArrowheads="1"/>
          </p:cNvPicPr>
          <p:nvPr>
            <a:wavAudioFile r:embed="rId11" name="ск_пр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7380288" y="-603250"/>
            <a:ext cx="304800" cy="304800"/>
          </a:xfrm>
          <a:prstGeom prst="rect">
            <a:avLst/>
          </a:prstGeom>
          <a:noFill/>
        </p:spPr>
      </p:pic>
      <p:pic>
        <p:nvPicPr>
          <p:cNvPr id="10295" name="Picture 55">
            <a:hlinkClick r:id="" action="ppaction://media"/>
          </p:cNvPr>
          <p:cNvPicPr>
            <a:picLocks noRot="1" noChangeAspect="1" noChangeArrowheads="1"/>
          </p:cNvPicPr>
          <p:nvPr>
            <a:wavAudioFile r:embed="rId12" name="пр  один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8101013" y="-603250"/>
            <a:ext cx="304800" cy="304800"/>
          </a:xfrm>
          <a:prstGeom prst="rect">
            <a:avLst/>
          </a:prstGeom>
          <a:noFill/>
        </p:spPr>
      </p:pic>
      <p:pic>
        <p:nvPicPr>
          <p:cNvPr id="10296" name="Picture 56">
            <a:hlinkClick r:id="" action="ppaction://media"/>
          </p:cNvPr>
          <p:cNvPicPr>
            <a:picLocks noRot="1" noChangeAspect="1" noChangeArrowheads="1"/>
          </p:cNvPicPr>
          <p:nvPr>
            <a:wavAudioFile r:embed="rId13" name="ск_кр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6732588" y="-1395413"/>
            <a:ext cx="304800" cy="304800"/>
          </a:xfrm>
          <a:prstGeom prst="rect">
            <a:avLst/>
          </a:prstGeom>
          <a:noFill/>
        </p:spPr>
      </p:pic>
      <p:pic>
        <p:nvPicPr>
          <p:cNvPr id="10297" name="Picture 57">
            <a:hlinkClick r:id="" action="ppaction://media"/>
          </p:cNvPr>
          <p:cNvPicPr>
            <a:picLocks noRot="1" noChangeAspect="1" noChangeArrowheads="1"/>
          </p:cNvPicPr>
          <p:nvPr>
            <a:wavAudioFile r:embed="rId14" name="много1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7380288" y="-132397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3" fill="hold"/>
                                        <p:tgtEl>
                                          <p:spTgt spid="102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8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09" fill="hold"/>
                                        <p:tgtEl>
                                          <p:spTgt spid="102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9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33" fill="hold"/>
                                        <p:tgtEl>
                                          <p:spTgt spid="102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925"/>
                            </p:stCondLst>
                            <p:childTnLst>
                              <p:par>
                                <p:cTn id="7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309" fill="hold"/>
                                        <p:tgtEl>
                                          <p:spTgt spid="102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234"/>
                            </p:stCondLst>
                            <p:childTnLst>
                              <p:par>
                                <p:cTn id="8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2434" fill="hold"/>
                                        <p:tgtEl>
                                          <p:spTgt spid="102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668"/>
                            </p:stCondLst>
                            <p:childTnLst>
                              <p:par>
                                <p:cTn id="9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808" fill="hold"/>
                                        <p:tgtEl>
                                          <p:spTgt spid="102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476"/>
                            </p:stCondLst>
                            <p:childTnLst>
                              <p:par>
                                <p:cTn id="1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2808" fill="hold"/>
                                        <p:tgtEl>
                                          <p:spTgt spid="102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284"/>
                            </p:stCondLst>
                            <p:childTnLst>
                              <p:par>
                                <p:cTn id="1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2122" fill="hold"/>
                                        <p:tgtEl>
                                          <p:spTgt spid="102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406"/>
                            </p:stCondLst>
                            <p:childTnLst>
                              <p:par>
                                <p:cTn id="1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3245" fill="hold"/>
                                        <p:tgtEl>
                                          <p:spTgt spid="102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3651"/>
                            </p:stCondLst>
                            <p:childTnLst>
                              <p:par>
                                <p:cTn id="1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2559" fill="hold"/>
                                        <p:tgtEl>
                                          <p:spTgt spid="102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6210"/>
                            </p:stCondLst>
                            <p:childTnLst>
                              <p:par>
                                <p:cTn id="1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2559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8769"/>
                            </p:stCondLst>
                            <p:childTnLst>
                              <p:par>
                                <p:cTn id="158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6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9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2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9269"/>
                            </p:stCondLst>
                            <p:childTnLst>
                              <p:par>
                                <p:cTn id="1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8897" fill="hold"/>
                                        <p:tgtEl>
                                          <p:spTgt spid="102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8166"/>
                            </p:stCondLst>
                            <p:childTnLst>
                              <p:par>
                                <p:cTn id="17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8" dur="2559" fill="hold"/>
                                        <p:tgtEl>
                                          <p:spTgt spid="102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0725"/>
                            </p:stCondLst>
                            <p:childTnLst>
                              <p:par>
                                <p:cTn id="180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81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27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250" autoRev="1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4" dur="250" autoRev="1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5" dur="250" autoRev="1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50" autoRev="1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5" presetClass="path" presetSubtype="0" accel="50000" decel="50000" fill="hold" grpId="4" nodeType="withEffect">
                                  <p:stCondLst>
                                    <p:cond delay="2075"/>
                                  </p:stCondLst>
                                  <p:childTnLst>
                                    <p:animMotion origin="layout" path="M 0.25 7.40741E-7 L 2.5E-6 7.40741E-7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0" dur="2995" fill="hold"/>
                                        <p:tgtEl>
                                          <p:spTgt spid="10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4800"/>
                            </p:stCondLst>
                            <p:childTnLst>
                              <p:par>
                                <p:cTn id="1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2371" fill="hold"/>
                                        <p:tgtEl>
                                          <p:spTgt spid="10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7171"/>
                            </p:stCondLst>
                            <p:childTnLst>
                              <p:par>
                                <p:cTn id="1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1810" fill="hold"/>
                                        <p:tgtEl>
                                          <p:spTgt spid="10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8981"/>
                            </p:stCondLst>
                            <p:childTnLst>
                              <p:par>
                                <p:cTn id="198" presetID="19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9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0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2"/>
                </p:tgtEl>
              </p:cMediaNode>
            </p:audio>
            <p:audio>
              <p:cMediaNode>
                <p:cTn id="2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3"/>
                </p:tgtEl>
              </p:cMediaNode>
            </p:audio>
            <p:audio>
              <p:cMediaNode>
                <p:cTn id="2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4"/>
                </p:tgtEl>
              </p:cMediaNode>
            </p:audio>
            <p:audio>
              <p:cMediaNode>
                <p:cTn id="2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5"/>
                </p:tgtEl>
              </p:cMediaNode>
            </p:audio>
            <p:audio>
              <p:cMediaNode>
                <p:cTn id="2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6"/>
                </p:tgtEl>
              </p:cMediaNode>
            </p:audio>
            <p:audio>
              <p:cMediaNode>
                <p:cTn id="2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7"/>
                </p:tgtEl>
              </p:cMediaNode>
            </p:audio>
            <p:audio>
              <p:cMediaNode>
                <p:cTn id="2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8"/>
                </p:tgtEl>
              </p:cMediaNode>
            </p:audio>
            <p:audio>
              <p:cMediaNode>
                <p:cTn id="2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9"/>
                </p:tgtEl>
              </p:cMediaNode>
            </p:audio>
            <p:audio>
              <p:cMediaNode>
                <p:cTn id="2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0"/>
                </p:tgtEl>
              </p:cMediaNode>
            </p:audio>
            <p:audio>
              <p:cMediaNode>
                <p:cTn id="2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1"/>
                </p:tgtEl>
              </p:cMediaNode>
            </p:audio>
            <p:audio>
              <p:cMediaNode>
                <p:cTn id="2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  <p:audio>
              <p:cMediaNode>
                <p:cTn id="2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3"/>
                </p:tgtEl>
              </p:cMediaNode>
            </p:audio>
            <p:audio>
              <p:cMediaNode>
                <p:cTn id="2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4"/>
                </p:tgtEl>
              </p:cMediaNode>
            </p:audio>
            <p:audio>
              <p:cMediaNode>
                <p:cTn id="2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5"/>
                </p:tgtEl>
              </p:cMediaNode>
            </p:audio>
            <p:audio>
              <p:cMediaNode>
                <p:cTn id="2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6"/>
                </p:tgtEl>
              </p:cMediaNode>
            </p:audio>
            <p:audio>
              <p:cMediaNode>
                <p:cTn id="2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7"/>
                </p:tgtEl>
              </p:cMediaNode>
            </p:audio>
          </p:childTnLst>
        </p:cTn>
      </p:par>
    </p:tnLst>
    <p:bldLst>
      <p:bldP spid="10257" grpId="0" animBg="1"/>
      <p:bldP spid="10257" grpId="1" animBg="1"/>
      <p:bldP spid="10257" grpId="2" animBg="1"/>
      <p:bldP spid="10257" grpId="3" animBg="1"/>
      <p:bldP spid="10257" grpId="4" animBg="1"/>
      <p:bldP spid="10257" grpId="5" animBg="1"/>
      <p:bldP spid="10259" grpId="0" animBg="1"/>
      <p:bldP spid="10259" grpId="1" animBg="1"/>
      <p:bldP spid="10259" grpId="2" animBg="1"/>
      <p:bldP spid="10260" grpId="0" animBg="1"/>
      <p:bldP spid="10260" grpId="1" animBg="1"/>
      <p:bldP spid="10260" grpId="2" animBg="1"/>
      <p:bldP spid="10262" grpId="0" animBg="1"/>
      <p:bldP spid="10262" grpId="1" animBg="1"/>
      <p:bldP spid="10262" grpId="2" animBg="1"/>
      <p:bldP spid="10263" grpId="0" animBg="1"/>
      <p:bldP spid="10263" grpId="1" animBg="1"/>
      <p:bldP spid="10273" grpId="0" animBg="1"/>
      <p:bldP spid="10274" grpId="0" animBg="1"/>
      <p:bldP spid="10274" grpId="1" animBg="1"/>
      <p:bldP spid="10275" grpId="0" animBg="1"/>
      <p:bldP spid="10275" grpId="1" animBg="1"/>
      <p:bldP spid="10276" grpId="0" animBg="1"/>
      <p:bldP spid="10276" grpId="1" animBg="1"/>
      <p:bldP spid="10277" grpId="0" animBg="1"/>
      <p:bldP spid="10277" grpId="1" animBg="1"/>
      <p:bldP spid="10278" grpId="0" animBg="1"/>
      <p:bldP spid="10278" grpId="1" animBg="1"/>
      <p:bldP spid="10279" grpId="0" animBg="1"/>
      <p:bldP spid="10279" grpId="1" animBg="1"/>
      <p:bldP spid="10280" grpId="0" animBg="1"/>
      <p:bldP spid="10280" grpId="1" animBg="1"/>
      <p:bldP spid="10281" grpId="0" animBg="1"/>
      <p:bldP spid="1028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1470025"/>
          </a:xfrm>
        </p:spPr>
        <p:txBody>
          <a:bodyPr/>
          <a:lstStyle/>
          <a:p>
            <a:r>
              <a:rPr lang="ru-RU" sz="7200" b="1">
                <a:solidFill>
                  <a:srgbClr val="FFCC66"/>
                </a:solidFill>
              </a:rPr>
              <a:t>РЫ</a:t>
            </a:r>
            <a:r>
              <a:rPr lang="ru-RU" sz="7200" b="1">
                <a:solidFill>
                  <a:srgbClr val="FFFF66"/>
                </a:solidFill>
              </a:rPr>
              <a:t>БА</a:t>
            </a:r>
          </a:p>
        </p:txBody>
      </p:sp>
      <p:sp>
        <p:nvSpPr>
          <p:cNvPr id="11281" name="Oval 17"/>
          <p:cNvSpPr>
            <a:spLocks noChangeArrowheads="1"/>
          </p:cNvSpPr>
          <p:nvPr/>
        </p:nvSpPr>
        <p:spPr bwMode="auto">
          <a:xfrm>
            <a:off x="2051050" y="2565400"/>
            <a:ext cx="5184775" cy="29527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 rot="2716697">
            <a:off x="7415213" y="3286125"/>
            <a:ext cx="1873250" cy="1584325"/>
          </a:xfrm>
          <a:prstGeom prst="rtTriangle">
            <a:avLst/>
          </a:prstGeom>
          <a:solidFill>
            <a:srgbClr val="99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3" name="Oval 19"/>
          <p:cNvSpPr>
            <a:spLocks noChangeArrowheads="1"/>
          </p:cNvSpPr>
          <p:nvPr/>
        </p:nvSpPr>
        <p:spPr bwMode="auto">
          <a:xfrm>
            <a:off x="2627313" y="3357563"/>
            <a:ext cx="504825" cy="504825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4067175" y="1989138"/>
            <a:ext cx="1295400" cy="576262"/>
          </a:xfrm>
          <a:prstGeom prst="triangle">
            <a:avLst>
              <a:gd name="adj" fmla="val 50000"/>
            </a:avLst>
          </a:prstGeom>
          <a:solidFill>
            <a:srgbClr val="33CC3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 rot="10800000">
            <a:off x="4067175" y="5516563"/>
            <a:ext cx="1295400" cy="504825"/>
          </a:xfrm>
          <a:prstGeom prst="triangle">
            <a:avLst>
              <a:gd name="adj" fmla="val 50000"/>
            </a:avLst>
          </a:prstGeom>
          <a:solidFill>
            <a:srgbClr val="33CC3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3708400" y="2708275"/>
            <a:ext cx="71438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89" name="Picture 2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то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0" y="-674688"/>
            <a:ext cx="304800" cy="304800"/>
          </a:xfrm>
          <a:prstGeom prst="rect">
            <a:avLst/>
          </a:prstGeom>
          <a:noFill/>
        </p:spPr>
      </p:pic>
      <p:pic>
        <p:nvPicPr>
          <p:cNvPr id="11290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эт рыба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55650" y="-674688"/>
            <a:ext cx="304800" cy="304800"/>
          </a:xfrm>
          <a:prstGeom prst="rect">
            <a:avLst/>
          </a:prstGeom>
          <a:noFill/>
        </p:spPr>
      </p:pic>
      <p:pic>
        <p:nvPicPr>
          <p:cNvPr id="11291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3" name="какие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476375" y="-674688"/>
            <a:ext cx="304800" cy="304800"/>
          </a:xfrm>
          <a:prstGeom prst="rect">
            <a:avLst/>
          </a:prstGeom>
          <a:noFill/>
        </p:spPr>
      </p:pic>
      <p:pic>
        <p:nvPicPr>
          <p:cNvPr id="11292" name="Picture 28">
            <a:hlinkClick r:id="" action="ppaction://media"/>
          </p:cNvPr>
          <p:cNvPicPr>
            <a:picLocks noRot="1" noChangeAspect="1" noChangeArrowheads="1"/>
          </p:cNvPicPr>
          <p:nvPr>
            <a:wavAudioFile r:embed="rId4" name="овал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051050" y="-747713"/>
            <a:ext cx="304800" cy="304800"/>
          </a:xfrm>
          <a:prstGeom prst="rect">
            <a:avLst/>
          </a:prstGeom>
          <a:noFill/>
        </p:spPr>
      </p:pic>
      <p:pic>
        <p:nvPicPr>
          <p:cNvPr id="11293" name="Picture 29">
            <a:hlinkClick r:id="" action="ppaction://media"/>
          </p:cNvPr>
          <p:cNvPicPr>
            <a:picLocks noRot="1" noChangeAspect="1" noChangeArrowheads="1"/>
          </p:cNvPicPr>
          <p:nvPr>
            <a:wavAudioFile r:embed="rId5" name="круг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700338" y="-674688"/>
            <a:ext cx="304800" cy="304800"/>
          </a:xfrm>
          <a:prstGeom prst="rect">
            <a:avLst/>
          </a:prstGeom>
          <a:noFill/>
        </p:spPr>
      </p:pic>
      <p:pic>
        <p:nvPicPr>
          <p:cNvPr id="11294" name="Picture 30">
            <a:hlinkClick r:id="" action="ppaction://media"/>
          </p:cNvPr>
          <p:cNvPicPr>
            <a:picLocks noRot="1" noChangeAspect="1" noChangeArrowheads="1"/>
          </p:cNvPicPr>
          <p:nvPr>
            <a:wavAudioFile r:embed="rId6" name="треуг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348038" y="-531813"/>
            <a:ext cx="304800" cy="304800"/>
          </a:xfrm>
          <a:prstGeom prst="rect">
            <a:avLst/>
          </a:prstGeom>
          <a:noFill/>
        </p:spPr>
      </p:pic>
      <p:pic>
        <p:nvPicPr>
          <p:cNvPr id="11295" name="Picture 31">
            <a:hlinkClick r:id="" action="ppaction://media"/>
          </p:cNvPr>
          <p:cNvPicPr>
            <a:picLocks noRot="1" noChangeAspect="1" noChangeArrowheads="1"/>
          </p:cNvPicPr>
          <p:nvPr>
            <a:wavAudioFile r:embed="rId6" name="треуг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924300" y="-603250"/>
            <a:ext cx="304800" cy="304800"/>
          </a:xfrm>
          <a:prstGeom prst="rect">
            <a:avLst/>
          </a:prstGeom>
          <a:noFill/>
        </p:spPr>
      </p:pic>
      <p:pic>
        <p:nvPicPr>
          <p:cNvPr id="11296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6" name="треуг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643438" y="-603250"/>
            <a:ext cx="304800" cy="304800"/>
          </a:xfrm>
          <a:prstGeom prst="rect">
            <a:avLst/>
          </a:prstGeom>
          <a:noFill/>
        </p:spPr>
      </p:pic>
      <p:pic>
        <p:nvPicPr>
          <p:cNvPr id="11297" name="Picture 33">
            <a:hlinkClick r:id="" action="ppaction://media"/>
          </p:cNvPr>
          <p:cNvPicPr>
            <a:picLocks noRot="1" noChangeAspect="1" noChangeArrowheads="1"/>
          </p:cNvPicPr>
          <p:nvPr>
            <a:wavAudioFile r:embed="rId7" name="буль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292725" y="-53181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3" fill="hold"/>
                                        <p:tgtEl>
                                          <p:spTgt spid="112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8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21" fill="hold"/>
                                        <p:tgtEl>
                                          <p:spTgt spid="112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30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33" fill="hold"/>
                                        <p:tgtEl>
                                          <p:spTgt spid="112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237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808" fill="hold"/>
                                        <p:tgtEl>
                                          <p:spTgt spid="11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45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559" fill="hold"/>
                                        <p:tgtEl>
                                          <p:spTgt spid="112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604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808" fill="hold"/>
                                        <p:tgtEl>
                                          <p:spTgt spid="112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412"/>
                            </p:stCondLst>
                            <p:childTnLst>
                              <p:par>
                                <p:cTn id="6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808" fill="hold"/>
                                        <p:tgtEl>
                                          <p:spTgt spid="11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220"/>
                            </p:stCondLst>
                            <p:childTnLst>
                              <p:par>
                                <p:cTn id="73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808" fill="hold"/>
                                        <p:tgtEl>
                                          <p:spTgt spid="11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028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3619" fill="hold"/>
                                        <p:tgtEl>
                                          <p:spTgt spid="11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5087 0.00625 -0.10156 0.01273 -0.07986 0.03727 C -0.05816 0.06181 0.13715 0.10996 0.13021 0.14676 C 0.12309 0.18357 -0.08733 0.30533 -0.12188 0.25857 C -0.15677 0.21181 -0.07917 -0.02014 -0.07795 -0.13333 C -0.07691 -0.24653 -0.0974 -0.4125 -0.1158 -0.42129 C -0.1342 -0.43009 -0.17622 -0.26088 -0.18785 -0.18657 C -0.19948 -0.11227 -0.18125 -0.01018 -0.18594 0.02408 C -0.19063 0.05834 -0.21146 0.02222 -0.2158 0.01875 C -0.22014 0.01528 -0.21597 0.0088 -0.21181 0.00255 " pathEditMode="relative" ptsTypes="aaaaaaaaaA">
                                      <p:cBhvr>
                                        <p:cTn id="85" dur="2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5087 0.00625 -0.10156 0.01273 -0.07986 0.03727 C -0.05816 0.06181 0.13715 0.10996 0.13021 0.14676 C 0.12309 0.18357 -0.08733 0.30533 -0.12188 0.25857 C -0.15677 0.21181 -0.07917 -0.02014 -0.07795 -0.13333 C -0.07691 -0.24653 -0.0974 -0.4125 -0.1158 -0.42129 C -0.1342 -0.43009 -0.17622 -0.26088 -0.18785 -0.18657 C -0.19948 -0.11227 -0.18125 -0.01018 -0.18594 0.02408 C -0.19063 0.05834 -0.21146 0.02222 -0.2158 0.01875 C -0.22014 0.01528 -0.21597 0.0088 -0.21181 0.00255 " pathEditMode="relative" ptsTypes="aaaaaaaaaA">
                                      <p:cBhvr>
                                        <p:cTn id="87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5087 0.00625 -0.10156 0.01273 -0.07986 0.03727 C -0.05816 0.06181 0.13715 0.10996 0.13021 0.14676 C 0.12309 0.18357 -0.08733 0.30533 -0.12188 0.25857 C -0.15677 0.21181 -0.07917 -0.02014 -0.07795 -0.13333 C -0.07691 -0.24653 -0.0974 -0.4125 -0.1158 -0.42129 C -0.1342 -0.43009 -0.17622 -0.26088 -0.18785 -0.18657 C -0.19948 -0.11227 -0.18125 -0.01018 -0.18594 0.02408 C -0.19063 0.05834 -0.21146 0.02222 -0.2158 0.01875 C -0.22014 0.01528 -0.21597 0.0088 -0.21181 0.00255 " pathEditMode="relative" ptsTypes="aaaaaaaaaA">
                                      <p:cBhvr>
                                        <p:cTn id="89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5087 0.00625 -0.10156 0.01273 -0.07986 0.03727 C -0.05816 0.06181 0.13715 0.10996 0.13021 0.14676 C 0.12309 0.18357 -0.08733 0.30533 -0.12188 0.25857 C -0.15677 0.21181 -0.07917 -0.02014 -0.07795 -0.13333 C -0.07691 -0.24653 -0.0974 -0.4125 -0.1158 -0.42129 C -0.1342 -0.43009 -0.17622 -0.26088 -0.18785 -0.18657 C -0.19948 -0.11227 -0.18125 -0.01018 -0.18594 0.02408 C -0.19063 0.05834 -0.21146 0.02222 -0.2158 0.01875 C -0.22014 0.01528 -0.21597 0.0088 -0.21181 0.00255 " pathEditMode="relative" ptsTypes="aaaaaaaaaA">
                                      <p:cBhvr>
                                        <p:cTn id="91" dur="2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5087 0.00625 -0.10156 0.01273 -0.07986 0.03727 C -0.05816 0.06181 0.13715 0.10996 0.13021 0.14676 C 0.12309 0.18357 -0.08733 0.30533 -0.12188 0.25857 C -0.15677 0.21181 -0.07917 -0.02014 -0.07795 -0.13333 C -0.07691 -0.24653 -0.0974 -0.4125 -0.1158 -0.42129 C -0.1342 -0.43009 -0.17622 -0.26088 -0.18785 -0.18657 C -0.19948 -0.11227 -0.18125 -0.01018 -0.18594 0.02408 C -0.19063 0.05834 -0.21146 0.02222 -0.2158 0.01875 C -0.22014 0.01528 -0.21597 0.0088 -0.21181 0.00255 " pathEditMode="relative" ptsTypes="aaaaaaaaaA">
                                      <p:cBhvr>
                                        <p:cTn id="93" dur="2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5087 0.00625 -0.10156 0.01273 -0.07986 0.03727 C -0.05816 0.06181 0.13715 0.10996 0.13021 0.14676 C 0.12309 0.18357 -0.08733 0.30533 -0.12188 0.25857 C -0.15677 0.21181 -0.07917 -0.02014 -0.07795 -0.13333 C -0.07691 -0.24653 -0.0974 -0.4125 -0.1158 -0.42129 C -0.1342 -0.43009 -0.17622 -0.26088 -0.18785 -0.18657 C -0.19948 -0.11227 -0.18125 -0.01018 -0.18594 0.02408 C -0.19063 0.05834 -0.21146 0.02222 -0.2158 0.01875 C -0.22014 0.01528 -0.21597 0.0088 -0.21181 0.00255 " pathEditMode="relative" ptsTypes="aaaaaaaaaA">
                                      <p:cBhvr>
                                        <p:cTn id="95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9"/>
                </p:tgtEl>
              </p:cMediaNode>
            </p:audio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90"/>
                </p:tgtEl>
              </p:cMediaNode>
            </p:audio>
            <p:audi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91"/>
                </p:tgtEl>
              </p:cMediaNode>
            </p:audio>
            <p:audio>
              <p:cMediaNode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92"/>
                </p:tgtEl>
              </p:cMediaNode>
            </p:audio>
            <p:audio>
              <p:cMediaNode>
                <p:cTn id="1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93"/>
                </p:tgtEl>
              </p:cMediaNode>
            </p:audio>
            <p:audi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94"/>
                </p:tgtEl>
              </p:cMediaNode>
            </p:audio>
            <p:audio>
              <p:cMediaNode>
                <p:cTn id="10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95"/>
                </p:tgtEl>
              </p:cMediaNode>
            </p:audio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96"/>
                </p:tgtEl>
              </p:cMediaNode>
            </p:audio>
            <p:audio>
              <p:cMediaNode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97"/>
                </p:tgtEl>
              </p:cMediaNode>
            </p:audio>
          </p:childTnLst>
        </p:cTn>
      </p:par>
    </p:tnLst>
    <p:bldLst>
      <p:bldP spid="11281" grpId="0" animBg="1"/>
      <p:bldP spid="11281" grpId="1" animBg="1"/>
      <p:bldP spid="11281" grpId="2" animBg="1"/>
      <p:bldP spid="11282" grpId="0" animBg="1"/>
      <p:bldP spid="11282" grpId="1" animBg="1"/>
      <p:bldP spid="11282" grpId="2" animBg="1"/>
      <p:bldP spid="11283" grpId="0" animBg="1"/>
      <p:bldP spid="11283" grpId="1" animBg="1"/>
      <p:bldP spid="11283" grpId="2" animBg="1"/>
      <p:bldP spid="11286" grpId="0" animBg="1"/>
      <p:bldP spid="11286" grpId="1" animBg="1"/>
      <p:bldP spid="11286" grpId="2" animBg="1"/>
      <p:bldP spid="11287" grpId="0" animBg="1"/>
      <p:bldP spid="11287" grpId="1" animBg="1"/>
      <p:bldP spid="11287" grpId="2" animBg="1"/>
      <p:bldP spid="112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3492500" y="3068638"/>
            <a:ext cx="1727200" cy="2881312"/>
          </a:xfrm>
          <a:prstGeom prst="ellipse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1470025"/>
          </a:xfrm>
        </p:spPr>
        <p:txBody>
          <a:bodyPr/>
          <a:lstStyle/>
          <a:p>
            <a:r>
              <a:rPr lang="ru-RU" sz="7200" b="1">
                <a:solidFill>
                  <a:srgbClr val="FFFF66"/>
                </a:solidFill>
              </a:rPr>
              <a:t>Г</a:t>
            </a:r>
            <a:r>
              <a:rPr lang="ru-RU" sz="7200" b="1">
                <a:solidFill>
                  <a:srgbClr val="FFCC66"/>
                </a:solidFill>
              </a:rPr>
              <a:t>РИ</a:t>
            </a:r>
            <a:r>
              <a:rPr lang="ru-RU" sz="7200" b="1">
                <a:solidFill>
                  <a:srgbClr val="FFFF66"/>
                </a:solidFill>
              </a:rPr>
              <a:t>Б</a:t>
            </a:r>
          </a:p>
        </p:txBody>
      </p:sp>
      <p:sp>
        <p:nvSpPr>
          <p:cNvPr id="12298" name="PubChord"/>
          <p:cNvSpPr>
            <a:spLocks noEditPoints="1" noChangeArrowheads="1"/>
          </p:cNvSpPr>
          <p:nvPr/>
        </p:nvSpPr>
        <p:spPr bwMode="auto">
          <a:xfrm rot="-13552424">
            <a:off x="3203575" y="1916113"/>
            <a:ext cx="2266950" cy="2266950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2299" name="plant"/>
          <p:cNvSpPr>
            <a:spLocks noEditPoints="1" noChangeArrowheads="1"/>
          </p:cNvSpPr>
          <p:nvPr/>
        </p:nvSpPr>
        <p:spPr bwMode="auto">
          <a:xfrm>
            <a:off x="3419475" y="5300663"/>
            <a:ext cx="1809750" cy="11239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12301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то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50825" y="-674688"/>
            <a:ext cx="304800" cy="304800"/>
          </a:xfrm>
          <a:prstGeom prst="rect">
            <a:avLst/>
          </a:prstGeom>
          <a:noFill/>
        </p:spPr>
      </p:pic>
      <p:pic>
        <p:nvPicPr>
          <p:cNvPr id="12302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эт гриб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00113" y="-819150"/>
            <a:ext cx="304800" cy="304800"/>
          </a:xfrm>
          <a:prstGeom prst="rect">
            <a:avLst/>
          </a:prstGeom>
          <a:noFill/>
        </p:spPr>
      </p:pic>
      <p:pic>
        <p:nvPicPr>
          <p:cNvPr id="12303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3" name="какие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692275" y="-747713"/>
            <a:ext cx="304800" cy="304800"/>
          </a:xfrm>
          <a:prstGeom prst="rect">
            <a:avLst/>
          </a:prstGeom>
          <a:noFill/>
        </p:spPr>
      </p:pic>
      <p:pic>
        <p:nvPicPr>
          <p:cNvPr id="12304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4" name="полукруг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339975" y="-674688"/>
            <a:ext cx="304800" cy="304800"/>
          </a:xfrm>
          <a:prstGeom prst="rect">
            <a:avLst/>
          </a:prstGeom>
          <a:noFill/>
        </p:spPr>
      </p:pic>
      <p:pic>
        <p:nvPicPr>
          <p:cNvPr id="12305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5" name="овал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987675" y="-74771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3" fill="hold"/>
                                        <p:tgtEl>
                                          <p:spTgt spid="123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8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84" fill="hold"/>
                                        <p:tgtEl>
                                          <p:spTgt spid="123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67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33" fill="hold"/>
                                        <p:tgtEl>
                                          <p:spTgt spid="123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800"/>
                            </p:stCondLst>
                            <p:childTnLst>
                              <p:par>
                                <p:cTn id="14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3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22" fill="hold"/>
                                        <p:tgtEl>
                                          <p:spTgt spid="1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422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08" fill="hold"/>
                                        <p:tgtEl>
                                          <p:spTgt spid="12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1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2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3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4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5"/>
                </p:tgtEl>
              </p:cMediaNode>
            </p:audio>
          </p:childTnLst>
        </p:cTn>
      </p:par>
    </p:tnLst>
    <p:bldLst>
      <p:bldP spid="12297" grpId="0" animBg="1"/>
      <p:bldP spid="12297" grpId="1" animBg="1"/>
      <p:bldP spid="12298" grpId="0" animBg="1"/>
      <p:bldP spid="12298" grpId="1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11</Words>
  <Application>Microsoft Office PowerPoint</Application>
  <PresentationFormat>Экран (4:3)</PresentationFormat>
  <Paragraphs>11</Paragraphs>
  <Slides>10</Slides>
  <Notes>0</Notes>
  <HiddenSlides>0</HiddenSlides>
  <MMClips>107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ДОМ</vt:lpstr>
      <vt:lpstr>ЦВЕТОК</vt:lpstr>
      <vt:lpstr>ЁЛКА</vt:lpstr>
      <vt:lpstr>ЗАЯЦ</vt:lpstr>
      <vt:lpstr>ГРУЗОВИК</vt:lpstr>
      <vt:lpstr>КОШКА</vt:lpstr>
      <vt:lpstr>ТЕЛЕФОН</vt:lpstr>
      <vt:lpstr>РЫБА</vt:lpstr>
      <vt:lpstr>ГРИБ</vt:lpstr>
      <vt:lpstr>МЫШКА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ДОМИК</dc:title>
  <dc:creator>Людмила Ронжина</dc:creator>
  <cp:lastModifiedBy>Александра Королевская</cp:lastModifiedBy>
  <cp:revision>44</cp:revision>
  <dcterms:created xsi:type="dcterms:W3CDTF">2004-11-09T20:38:39Z</dcterms:created>
  <dcterms:modified xsi:type="dcterms:W3CDTF">2022-01-24T13:32:42Z</dcterms:modified>
</cp:coreProperties>
</file>