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69" r:id="rId7"/>
    <p:sldId id="258" r:id="rId8"/>
    <p:sldId id="270" r:id="rId9"/>
    <p:sldId id="259" r:id="rId10"/>
    <p:sldId id="271" r:id="rId11"/>
    <p:sldId id="260" r:id="rId12"/>
    <p:sldId id="272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CCCC00"/>
    <a:srgbClr val="CC00FF"/>
    <a:srgbClr val="CC66FF"/>
    <a:srgbClr val="FF00FF"/>
    <a:srgbClr val="8080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25030-2736-494B-B2FB-8F3603E7B7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7BB6-A812-415C-A533-D9AF135604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80A13-4890-4E51-8AB6-D3FD285A1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2039E-3782-4BF4-B53D-B010E6B46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15F0-A271-4EF5-9FFB-4C04554B2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6234-B8FB-4C46-8044-73B22E394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621E2-1E98-42EE-B283-86F505FFF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58B4-BD34-4DDB-A5AF-814F0218C5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20AD-D151-4BCD-A3C8-C8B0C269A1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0050A-39CA-453A-B8D9-E37013B985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E7E3D-FA7F-4991-8A13-4F11B1255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041591-1210-4E56-B69A-E3DE4C9B47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9.bin"/><Relationship Id="rId7" Type="http://schemas.openxmlformats.org/officeDocument/2006/relationships/image" Target="../media/image17.jpeg"/><Relationship Id="rId2" Type="http://schemas.openxmlformats.org/officeDocument/2006/relationships/audio" Target="../media/audio18.bin"/><Relationship Id="rId1" Type="http://schemas.openxmlformats.org/officeDocument/2006/relationships/audio" Target="../media/audio17.bin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bin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4.bin"/><Relationship Id="rId7" Type="http://schemas.openxmlformats.org/officeDocument/2006/relationships/image" Target="../media/image2.png"/><Relationship Id="rId2" Type="http://schemas.openxmlformats.org/officeDocument/2006/relationships/audio" Target="../media/audio23.bin"/><Relationship Id="rId1" Type="http://schemas.openxmlformats.org/officeDocument/2006/relationships/audio" Target="../media/audio22.bin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bin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bin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bin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9.bin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ovyedeti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4.bin"/><Relationship Id="rId7" Type="http://schemas.openxmlformats.org/officeDocument/2006/relationships/image" Target="../media/image4.jpeg"/><Relationship Id="rId2" Type="http://schemas.openxmlformats.org/officeDocument/2006/relationships/audio" Target="../media/audio3.bin"/><Relationship Id="rId1" Type="http://schemas.openxmlformats.org/officeDocument/2006/relationships/audio" Target="../media/audio2.bin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bin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8.bin"/><Relationship Id="rId1" Type="http://schemas.openxmlformats.org/officeDocument/2006/relationships/audio" Target="../media/audio7.bin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bin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1.bin"/><Relationship Id="rId1" Type="http://schemas.openxmlformats.org/officeDocument/2006/relationships/audio" Target="../media/audio10.bin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bin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image" Target="../media/image2.png"/><Relationship Id="rId2" Type="http://schemas.openxmlformats.org/officeDocument/2006/relationships/audio" Target="../media/audio14.bin"/><Relationship Id="rId1" Type="http://schemas.openxmlformats.org/officeDocument/2006/relationships/audio" Target="../media/audio13.bin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bin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5dc5773b8c39f0fe8e5fcf58efa3c8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ru-RU" sz="8000" b="1">
                <a:solidFill>
                  <a:srgbClr val="808000"/>
                </a:solidFill>
              </a:rPr>
              <a:t>ТЕРЕМОК</a:t>
            </a:r>
          </a:p>
        </p:txBody>
      </p:sp>
      <p:pic>
        <p:nvPicPr>
          <p:cNvPr id="20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dvtpj_cont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pPr algn="l"/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1" name="БЕЖИТ"/>
                </a:hlinkClick>
              </a:rPr>
              <a:t>БЕЖИТ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2" name="ПО"/>
                </a:hlinkClick>
              </a:rPr>
              <a:t>ПО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3" name="ПОЛЮ"/>
                </a:hlinkClick>
              </a:rPr>
              <a:t>ПОЛЮ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4" name="ВОЛК"/>
                </a:hlinkClick>
              </a:rPr>
              <a:t>ВОЛК</a:t>
            </a:r>
            <a:endParaRPr lang="ru-RU" sz="7200" b="1">
              <a:solidFill>
                <a:srgbClr val="FF00FF"/>
              </a:solidFill>
            </a:endParaRPr>
          </a:p>
        </p:txBody>
      </p:sp>
      <p:pic>
        <p:nvPicPr>
          <p:cNvPr id="21510" name="Picture 6" descr="volchonok_vasya_0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860800"/>
            <a:ext cx="2755900" cy="2755900"/>
          </a:xfrm>
          <a:prstGeom prst="rect">
            <a:avLst/>
          </a:prstGeom>
          <a:noFill/>
        </p:spPr>
      </p:pic>
      <p:pic>
        <p:nvPicPr>
          <p:cNvPr id="2151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ЕЖИТ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151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ПО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151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ПОЛЮ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151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ВОЛ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8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8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18" fill="hold"/>
                                        <p:tgtEl>
                                          <p:spTgt spid="21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7819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7172" name="Picture 4" descr="img2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8EAE5"/>
              </a:clrFrom>
              <a:clrTo>
                <a:srgbClr val="E8EAE5">
                  <a:alpha val="0"/>
                </a:srgbClr>
              </a:clrTo>
            </a:clrChange>
          </a:blip>
          <a:srcRect l="17276" t="20197" r="10538" b="34393"/>
          <a:stretch>
            <a:fillRect/>
          </a:stretch>
        </p:blipFill>
        <p:spPr bwMode="auto">
          <a:xfrm>
            <a:off x="1106488" y="415925"/>
            <a:ext cx="6931025" cy="6024563"/>
          </a:xfrm>
          <a:prstGeom prst="rect">
            <a:avLst/>
          </a:prstGeom>
          <a:noFill/>
        </p:spPr>
      </p:pic>
      <p:pic>
        <p:nvPicPr>
          <p:cNvPr id="71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4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dvtpj_cont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81525"/>
          </a:xfrm>
        </p:spPr>
        <p:txBody>
          <a:bodyPr/>
          <a:lstStyle/>
          <a:p>
            <a:pPr algn="l"/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1" name="БРЕДЁТ"/>
                </a:hlinkClick>
              </a:rPr>
              <a:t>БРЕДЁТ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2" name="МЕДВЕДЬ"/>
                </a:hlinkClick>
              </a:rPr>
              <a:t>МЕДВЕДЬ</a:t>
            </a:r>
            <a:r>
              <a:rPr lang="ru-RU" sz="7200" b="1">
                <a:solidFill>
                  <a:srgbClr val="FF00FF"/>
                </a:solidFill>
              </a:rPr>
              <a:t>,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3" name="БРЕДЁТ"/>
                </a:hlinkClick>
              </a:rPr>
              <a:t>БРЕДЁТ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4" name="КОСОЛАПЫЙ"/>
                </a:hlinkClick>
              </a:rPr>
              <a:t>КОСОЛАПЫЙ</a:t>
            </a:r>
            <a:endParaRPr lang="ru-RU" sz="7200" b="1">
              <a:solidFill>
                <a:srgbClr val="FF00FF"/>
              </a:solidFill>
            </a:endParaRPr>
          </a:p>
        </p:txBody>
      </p:sp>
      <p:pic>
        <p:nvPicPr>
          <p:cNvPr id="225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РЕДЁТ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253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МЕДВЕДЬ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253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БРЕДЁТ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253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КОСОЛАПЫЙ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2538" name="Picture 10" descr="0_10_1069_119213016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933825"/>
            <a:ext cx="2665412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7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7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7" fill="hold"/>
                                        <p:tgtEl>
                                          <p:spTgt spid="225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7819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8196" name="Picture 4" descr="img2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2EF"/>
              </a:clrFrom>
              <a:clrTo>
                <a:srgbClr val="F0F2EF">
                  <a:alpha val="0"/>
                </a:srgbClr>
              </a:clrTo>
            </a:clrChange>
          </a:blip>
          <a:srcRect l="11537" t="23741" r="16231" b="23744"/>
          <a:stretch>
            <a:fillRect/>
          </a:stretch>
        </p:blipFill>
        <p:spPr bwMode="auto">
          <a:xfrm>
            <a:off x="1476375" y="307975"/>
            <a:ext cx="6191250" cy="6240463"/>
          </a:xfrm>
          <a:prstGeom prst="rect">
            <a:avLst/>
          </a:prstGeom>
          <a:noFill/>
        </p:spPr>
      </p:pic>
      <p:pic>
        <p:nvPicPr>
          <p:cNvPr id="81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7819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9220" name="Picture 4" descr="img2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F0ED"/>
              </a:clrFrom>
              <a:clrTo>
                <a:srgbClr val="EEF0ED">
                  <a:alpha val="0"/>
                </a:srgbClr>
              </a:clrTo>
            </a:clrChange>
          </a:blip>
          <a:srcRect l="17188" t="20390" r="10376" b="18803"/>
          <a:stretch>
            <a:fillRect/>
          </a:stretch>
        </p:blipFill>
        <p:spPr bwMode="auto">
          <a:xfrm>
            <a:off x="1917700" y="296863"/>
            <a:ext cx="5307013" cy="6264275"/>
          </a:xfrm>
          <a:prstGeom prst="rect">
            <a:avLst/>
          </a:prstGeom>
          <a:noFill/>
        </p:spPr>
      </p:pic>
      <p:pic>
        <p:nvPicPr>
          <p:cNvPr id="92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3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7819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10244" name="Picture 4" descr="img2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 l="11832" t="19582" r="14690" b="23711"/>
          <a:stretch>
            <a:fillRect/>
          </a:stretch>
        </p:blipFill>
        <p:spPr bwMode="auto">
          <a:xfrm>
            <a:off x="1624013" y="260350"/>
            <a:ext cx="5894387" cy="6335713"/>
          </a:xfrm>
          <a:prstGeom prst="rect">
            <a:avLst/>
          </a:prstGeom>
          <a:noFill/>
        </p:spPr>
      </p:pic>
      <p:pic>
        <p:nvPicPr>
          <p:cNvPr id="10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5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96461_800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1203_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484313"/>
            <a:ext cx="3290888" cy="4379912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7200" b="1">
                <a:solidFill>
                  <a:srgbClr val="808000"/>
                </a:solidFill>
              </a:rPr>
              <a:t>КОНЕЦ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62372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666633"/>
                </a:solidFill>
              </a:rPr>
              <a:t>автор  презентации  Ирина  Войтко</a:t>
            </a:r>
          </a:p>
        </p:txBody>
      </p:sp>
      <p:pic>
        <p:nvPicPr>
          <p:cNvPr id="1127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96461_800_60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1203_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11188" y="1484313"/>
            <a:ext cx="3290887" cy="4379912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429000"/>
            <a:ext cx="9144000" cy="1152525"/>
          </a:xfrm>
        </p:spPr>
        <p:txBody>
          <a:bodyPr/>
          <a:lstStyle/>
          <a:p>
            <a:r>
              <a:rPr lang="en-US" sz="6000" b="1">
                <a:solidFill>
                  <a:srgbClr val="808000"/>
                </a:solidFill>
                <a:hlinkClick r:id="rId4"/>
              </a:rPr>
              <a:t>http://www.novyedeti.ru/</a:t>
            </a:r>
            <a:endParaRPr lang="en-US" sz="6000" b="1">
              <a:solidFill>
                <a:srgbClr val="808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2787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</a:rPr>
              <a:t>автор  презентации  Ирина  Войтко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pdvtpj_cont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4529138"/>
          </a:xfrm>
        </p:spPr>
        <p:txBody>
          <a:bodyPr/>
          <a:lstStyle/>
          <a:p>
            <a:pPr algn="l"/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1" name="БЕЖИТ"/>
                </a:hlinkClick>
              </a:rPr>
              <a:t>БЕЖИТ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2" name="МЫШКА"/>
                </a:hlinkClick>
              </a:rPr>
              <a:t>МЫШКА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3" name="ПО"/>
                </a:hlinkClick>
              </a:rPr>
              <a:t>ПО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4" name="ПОЛЮ"/>
                </a:hlinkClick>
              </a:rPr>
              <a:t>ПОЛЮ</a:t>
            </a:r>
            <a:endParaRPr lang="ru-RU" sz="7200" b="1">
              <a:solidFill>
                <a:srgbClr val="FF00FF"/>
              </a:solidFill>
            </a:endParaRPr>
          </a:p>
        </p:txBody>
      </p:sp>
      <p:pic>
        <p:nvPicPr>
          <p:cNvPr id="15368" name="Picture 8" descr="toy07_14560_117bi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6305" t="14084" b="27333"/>
          <a:stretch>
            <a:fillRect/>
          </a:stretch>
        </p:blipFill>
        <p:spPr bwMode="auto">
          <a:xfrm>
            <a:off x="5580063" y="4205288"/>
            <a:ext cx="2568575" cy="2297112"/>
          </a:xfrm>
          <a:prstGeom prst="rect">
            <a:avLst/>
          </a:prstGeom>
          <a:noFill/>
        </p:spPr>
      </p:pic>
      <p:pic>
        <p:nvPicPr>
          <p:cNvPr id="1536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ЕЖИТ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537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МЫШКА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537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ПО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537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ПОЛЮ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7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9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8" fill="hold"/>
                                        <p:tgtEl>
                                          <p:spTgt spid="15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dc5773b8c39f0fe8e5fcf58efa3c8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</p:spPr>
      </p:pic>
      <p:pic>
        <p:nvPicPr>
          <p:cNvPr id="14342" name="Picture 6" descr="toy07_14560_117b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1084" r="45833" b="27333"/>
          <a:stretch>
            <a:fillRect/>
          </a:stretch>
        </p:blipFill>
        <p:spPr bwMode="auto">
          <a:xfrm>
            <a:off x="0" y="5013325"/>
            <a:ext cx="3095625" cy="1584325"/>
          </a:xfrm>
          <a:prstGeom prst="rect">
            <a:avLst/>
          </a:prstGeom>
          <a:noFill/>
        </p:spPr>
      </p:pic>
      <p:pic>
        <p:nvPicPr>
          <p:cNvPr id="1434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pdvtpj_cont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pPr algn="l"/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1" name="Nahraný zvuk"/>
                </a:hlinkClick>
              </a:rPr>
              <a:t>СКАЧЕТ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2" name="ЛЯГУШКА"/>
                </a:hlinkClick>
              </a:rPr>
              <a:t>ЛЯГУШКА</a:t>
            </a:r>
            <a:endParaRPr lang="ru-RU" sz="7200" b="1">
              <a:solidFill>
                <a:srgbClr val="FF00FF"/>
              </a:solidFill>
            </a:endParaRPr>
          </a:p>
        </p:txBody>
      </p:sp>
      <p:pic>
        <p:nvPicPr>
          <p:cNvPr id="17414" name="Picture 6" descr="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076700"/>
            <a:ext cx="2592388" cy="2395538"/>
          </a:xfrm>
          <a:prstGeom prst="rect">
            <a:avLst/>
          </a:prstGeom>
          <a:noFill/>
        </p:spPr>
      </p:pic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741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ЛЯГУШКА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7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7819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4100" name="Picture 4" descr="img2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</a:blip>
          <a:srcRect l="10164" t="6381" r="17848" b="52368"/>
          <a:stretch>
            <a:fillRect/>
          </a:stretch>
        </p:blipFill>
        <p:spPr bwMode="auto">
          <a:xfrm>
            <a:off x="863600" y="476250"/>
            <a:ext cx="7416800" cy="5905500"/>
          </a:xfrm>
          <a:prstGeom prst="rect">
            <a:avLst/>
          </a:prstGeom>
          <a:noFill/>
        </p:spPr>
      </p:pic>
      <p:pic>
        <p:nvPicPr>
          <p:cNvPr id="410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8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dvtpj_cont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pPr algn="l"/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1" name="БЕЖИТ"/>
                </a:hlinkClick>
              </a:rPr>
              <a:t>БЕЖИТ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2" name="ЗАЙКА"/>
                </a:hlinkClick>
              </a:rPr>
              <a:t>ЗАЙКА</a:t>
            </a:r>
            <a:endParaRPr lang="ru-RU" sz="7200" b="1">
              <a:solidFill>
                <a:srgbClr val="FF00FF"/>
              </a:solidFill>
            </a:endParaRPr>
          </a:p>
        </p:txBody>
      </p:sp>
      <p:pic>
        <p:nvPicPr>
          <p:cNvPr id="19463" name="Picture 7" descr="18736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C564"/>
              </a:clrFrom>
              <a:clrTo>
                <a:srgbClr val="F7C564">
                  <a:alpha val="0"/>
                </a:srgbClr>
              </a:clrTo>
            </a:clrChange>
          </a:blip>
          <a:srcRect l="2750" t="2750" r="2750" b="2750"/>
          <a:stretch>
            <a:fillRect/>
          </a:stretch>
        </p:blipFill>
        <p:spPr bwMode="auto">
          <a:xfrm>
            <a:off x="5219700" y="3716338"/>
            <a:ext cx="2665413" cy="2665412"/>
          </a:xfrm>
          <a:prstGeom prst="rect">
            <a:avLst/>
          </a:prstGeom>
          <a:noFill/>
        </p:spPr>
      </p:pic>
      <p:pic>
        <p:nvPicPr>
          <p:cNvPr id="1946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ЕЖИТ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946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ЙКА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7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7819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5124" name="Picture 4" descr="img2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FE7EA"/>
              </a:clrFrom>
              <a:clrTo>
                <a:srgbClr val="DFE7EA">
                  <a:alpha val="0"/>
                </a:srgbClr>
              </a:clrTo>
            </a:clrChange>
          </a:blip>
          <a:srcRect l="16782" t="40262" r="10988" b="9355"/>
          <a:stretch>
            <a:fillRect/>
          </a:stretch>
        </p:blipFill>
        <p:spPr bwMode="auto">
          <a:xfrm>
            <a:off x="1403350" y="371475"/>
            <a:ext cx="6335713" cy="6115050"/>
          </a:xfrm>
          <a:prstGeom prst="rect">
            <a:avLst/>
          </a:prstGeom>
          <a:noFill/>
        </p:spPr>
      </p:pic>
      <p:pic>
        <p:nvPicPr>
          <p:cNvPr id="51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2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dvtpj_cont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221163"/>
          </a:xfrm>
        </p:spPr>
        <p:txBody>
          <a:bodyPr/>
          <a:lstStyle/>
          <a:p>
            <a:pPr algn="l"/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1" name="БЕЖИТ"/>
                </a:hlinkClick>
              </a:rPr>
              <a:t>БЕЖИТ 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2" name="ЛИСИЧКА"/>
                </a:hlinkClick>
              </a:rPr>
              <a:t>ЛИСИЧКА</a:t>
            </a:r>
            <a:r>
              <a:rPr lang="ru-RU" sz="7200" b="1">
                <a:solidFill>
                  <a:srgbClr val="FF00FF"/>
                </a:solidFill>
              </a:rPr>
              <a:t>, </a:t>
            </a:r>
            <a:r>
              <a:rPr lang="ru-RU" sz="7200" b="1">
                <a:solidFill>
                  <a:srgbClr val="FF00FF"/>
                </a:solidFill>
                <a:hlinkClick r:id="" action="ppaction://noaction">
                  <a:snd r:embed="rId3" name="СПРАШИВАЕТ"/>
                </a:hlinkClick>
              </a:rPr>
              <a:t>СПРАШИВАЕТ</a:t>
            </a:r>
            <a:r>
              <a:rPr lang="ru-RU" sz="7200" b="1">
                <a:solidFill>
                  <a:srgbClr val="FF00FF"/>
                </a:solidFill>
              </a:rPr>
              <a:t>:</a:t>
            </a:r>
          </a:p>
        </p:txBody>
      </p:sp>
      <p:pic>
        <p:nvPicPr>
          <p:cNvPr id="20485" name="Picture 5" descr="lisa_alisa_elit_0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13" t="375" r="8907"/>
          <a:stretch>
            <a:fillRect/>
          </a:stretch>
        </p:blipFill>
        <p:spPr bwMode="auto">
          <a:xfrm>
            <a:off x="5867400" y="3716338"/>
            <a:ext cx="2103438" cy="2900362"/>
          </a:xfrm>
          <a:prstGeom prst="rect">
            <a:avLst/>
          </a:prstGeom>
          <a:noFill/>
        </p:spPr>
      </p:pic>
      <p:pic>
        <p:nvPicPr>
          <p:cNvPr id="2048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ЕЖИТ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048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ЛИСИЧКА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048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СПРАШИВАЕТ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7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7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7819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6148" name="Picture 4" descr="img2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</a:blip>
          <a:srcRect l="12128" t="29399" r="15077" b="23320"/>
          <a:stretch>
            <a:fillRect/>
          </a:stretch>
        </p:blipFill>
        <p:spPr bwMode="auto">
          <a:xfrm>
            <a:off x="1206500" y="398463"/>
            <a:ext cx="6731000" cy="6059487"/>
          </a:xfrm>
          <a:prstGeom prst="rect">
            <a:avLst/>
          </a:prstGeom>
          <a:noFill/>
        </p:spPr>
      </p:pic>
      <p:pic>
        <p:nvPicPr>
          <p:cNvPr id="61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ahraný zvuk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5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FF"/>
      </a:hlink>
      <a:folHlink>
        <a:srgbClr val="9966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36</Words>
  <Application>Microsoft Office PowerPoint</Application>
  <PresentationFormat>Экран (4:3)</PresentationFormat>
  <Paragraphs>11</Paragraphs>
  <Slides>17</Slides>
  <Notes>0</Notes>
  <HiddenSlides>0</HiddenSlides>
  <MMClips>29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Výchozí návrh</vt:lpstr>
      <vt:lpstr>ТЕРЕМОК</vt:lpstr>
      <vt:lpstr>БЕЖИТ  МЫШКА  ПО  ПОЛЮ</vt:lpstr>
      <vt:lpstr>Презентация PowerPoint</vt:lpstr>
      <vt:lpstr>СКАЧЕТ  ЛЯГУШКА</vt:lpstr>
      <vt:lpstr>Презентация PowerPoint</vt:lpstr>
      <vt:lpstr>БЕЖИТ  ЗАЙКА</vt:lpstr>
      <vt:lpstr>Презентация PowerPoint</vt:lpstr>
      <vt:lpstr>БЕЖИТ  ЛИСИЧКА, СПРАШИВАЕТ:</vt:lpstr>
      <vt:lpstr>Презентация PowerPoint</vt:lpstr>
      <vt:lpstr>БЕЖИТ  ПО  ПОЛЮ  ВОЛК</vt:lpstr>
      <vt:lpstr>Презентация PowerPoint</vt:lpstr>
      <vt:lpstr>БРЕДЁТ  МЕДВЕДЬ, БРЕДЁТ  КОСОЛАПЫЙ</vt:lpstr>
      <vt:lpstr>Презентация PowerPoint</vt:lpstr>
      <vt:lpstr>Презентация PowerPoint</vt:lpstr>
      <vt:lpstr>Презентация PowerPoint</vt:lpstr>
      <vt:lpstr>КОНЕЦ</vt:lpstr>
      <vt:lpstr>http://www.novyedeti.ru/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ТЕРЕМОК</dc:title>
  <dc:creator>VOITCO</dc:creator>
  <cp:lastModifiedBy>Александра Королевская</cp:lastModifiedBy>
  <cp:revision>8</cp:revision>
  <dcterms:created xsi:type="dcterms:W3CDTF">2009-02-05T23:40:20Z</dcterms:created>
  <dcterms:modified xsi:type="dcterms:W3CDTF">2022-01-24T13:33:31Z</dcterms:modified>
</cp:coreProperties>
</file>