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9" r:id="rId2"/>
    <p:sldId id="267" r:id="rId3"/>
    <p:sldId id="268" r:id="rId4"/>
    <p:sldId id="269" r:id="rId5"/>
    <p:sldId id="270" r:id="rId6"/>
    <p:sldId id="271" r:id="rId7"/>
    <p:sldId id="272" r:id="rId8"/>
    <p:sldId id="256" r:id="rId9"/>
    <p:sldId id="257" r:id="rId10"/>
    <p:sldId id="258" r:id="rId11"/>
    <p:sldId id="260" r:id="rId12"/>
    <p:sldId id="262" r:id="rId13"/>
    <p:sldId id="261" r:id="rId14"/>
    <p:sldId id="264" r:id="rId15"/>
    <p:sldId id="263" r:id="rId16"/>
    <p:sldId id="265" r:id="rId17"/>
    <p:sldId id="266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636"/>
    <a:srgbClr val="4DA965"/>
    <a:srgbClr val="33A9B5"/>
    <a:srgbClr val="6B47A1"/>
    <a:srgbClr val="AD3B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-47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60A9-6131-40E4-8758-B64D4DC2ADE1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5F3D-A530-4BE4-9972-BE61514E4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3F66-C3B8-4C14-A65F-33B257ED9726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507B-EA36-4625-851C-7E407C42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B2B0-F554-4EC6-96CA-E24ECF5B75D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DB65-C3C7-4273-B5CA-E91A4652C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8948-97FF-47AE-A5EC-ED05985A03C7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07BE-7DBA-437F-A4DF-32288DC4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4FCE-918A-4906-AFCC-479EA46CBE77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4E70-D42F-4ED0-9718-CB7D74E4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F923-BA27-461D-9906-5C187DB7A7F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3E2D-CB83-46F5-9FF0-C22AD4F4C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FBDD-7BD3-4C76-BD08-CFD3201B2337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D4D7-3159-439D-878F-914B7895B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00B5-9B4C-421F-889B-328AB06FB7EF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87C0-458C-4436-A638-A1FF098C3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46C9-315A-446B-BC8F-B0E6D778A823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76BF-F921-445F-BCEA-3AAEDF079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B71F-79EC-4AF4-ABD5-1F9E2FD3DAC4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ADE9-FF51-4551-8A80-E1D0CBD7D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2944-6ACD-41C4-A1D2-92ACDF532DE6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A337-5C8C-43F0-896B-41BC06D75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449E-E968-4535-BE65-DC9B45C64D6F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1FDF-ADB3-48FB-B02D-4AE991E5D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E551-7CB7-43FD-8CE7-029C5B95436E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0BFF-4590-494E-82F7-DC8E81F7D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8FA5-2417-44D2-8078-D8C61E5887F8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11CB-A1B5-498E-9409-9427F569D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6802-8464-4B4B-8BD1-155AF37B0CBA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AA6F-7967-4341-8DA3-F3A48C82C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EC66-7EF5-4A01-9716-F6820B6B4FB4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CEA1-E9CA-434A-B877-570A27D2F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2FCBA-C2EA-46A3-99F6-6AA3CFED898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535C2D-A281-45CD-BB08-35EED7A80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32" r:id="rId11"/>
    <p:sldLayoutId id="2147483721" r:id="rId12"/>
    <p:sldLayoutId id="2147483733" r:id="rId13"/>
    <p:sldLayoutId id="2147483720" r:id="rId14"/>
    <p:sldLayoutId id="2147483719" r:id="rId15"/>
    <p:sldLayoutId id="214748371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4500" b="1" smtClean="0">
                <a:solidFill>
                  <a:schemeClr val="hlink"/>
                </a:solidFill>
                <a:latin typeface="Times New Roman" pitchFamily="18" charset="0"/>
              </a:rPr>
              <a:t>Организованная учебная деятельность «</a:t>
            </a:r>
            <a:r>
              <a:rPr lang="kk-KZ" sz="4500" b="1" smtClean="0">
                <a:solidFill>
                  <a:schemeClr val="hlink"/>
                </a:solidFill>
                <a:latin typeface="Times New Roman" pitchFamily="18" charset="0"/>
              </a:rPr>
              <a:t>Жапсыру/</a:t>
            </a:r>
            <a:r>
              <a:rPr lang="ru-RU" sz="450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4500" b="1" smtClean="0">
                <a:solidFill>
                  <a:schemeClr val="hlink"/>
                </a:solidFill>
                <a:latin typeface="Times New Roman" pitchFamily="18" charset="0"/>
              </a:rPr>
              <a:t>Аппликация» </a:t>
            </a:r>
            <a:br>
              <a:rPr lang="ru-RU" sz="45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500" b="1" smtClean="0">
                <a:solidFill>
                  <a:schemeClr val="hlink"/>
                </a:solidFill>
                <a:latin typeface="Times New Roman" pitchFamily="18" charset="0"/>
              </a:rPr>
              <a:t>старшая группа</a:t>
            </a:r>
            <a:br>
              <a:rPr lang="ru-RU" sz="45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rgbClr val="486113"/>
                </a:solidFill>
                <a:latin typeface="Arial Black" pitchFamily="34" charset="0"/>
              </a:rPr>
              <a:t/>
            </a:r>
            <a:br>
              <a:rPr lang="ru-RU" sz="3200" smtClean="0">
                <a:solidFill>
                  <a:srgbClr val="486113"/>
                </a:solidFill>
                <a:latin typeface="Arial Black" pitchFamily="34" charset="0"/>
              </a:rPr>
            </a:br>
            <a:r>
              <a:rPr lang="ru-RU" sz="4800" smtClean="0">
                <a:solidFill>
                  <a:srgbClr val="486113"/>
                </a:solidFill>
                <a:latin typeface="Arial Black" pitchFamily="34" charset="0"/>
              </a:rPr>
              <a:t>«Рыбка» </a:t>
            </a:r>
            <a:br>
              <a:rPr lang="ru-RU" sz="4800" smtClean="0">
                <a:solidFill>
                  <a:srgbClr val="486113"/>
                </a:solidFill>
                <a:latin typeface="Arial Black" pitchFamily="34" charset="0"/>
              </a:rPr>
            </a:br>
            <a:endParaRPr lang="ru-RU" sz="4800" smtClean="0">
              <a:solidFill>
                <a:srgbClr val="932313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75" y="5029200"/>
            <a:ext cx="7556500" cy="1587500"/>
          </a:xfrm>
        </p:spPr>
        <p:txBody>
          <a:bodyPr>
            <a:noAutofit/>
          </a:bodyPr>
          <a:lstStyle/>
          <a:p>
            <a:pPr algn="r" eaLnBrk="1" hangingPunct="1">
              <a:buFont typeface="Wingdings 3" pitchFamily="18" charset="2"/>
              <a:buNone/>
            </a:pPr>
            <a:endParaRPr lang="ru-RU" b="1" smtClean="0">
              <a:latin typeface="Times New Roman" pitchFamily="18" charset="0"/>
            </a:endParaRPr>
          </a:p>
          <a:p>
            <a:pPr algn="r" eaLnBrk="1" hangingPunct="1">
              <a:buFont typeface="Wingdings 3" pitchFamily="18" charset="2"/>
              <a:buNone/>
            </a:pPr>
            <a:endParaRPr lang="ru-RU" b="1" smtClean="0">
              <a:latin typeface="Times New Roman" pitchFamily="18" charset="0"/>
            </a:endParaRPr>
          </a:p>
          <a:p>
            <a:pPr algn="r" eaLnBrk="1" hangingPunct="1"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</a:rPr>
              <a:t>Подготовила: Ивахова Л.Ю.</a:t>
            </a:r>
            <a:r>
              <a:rPr lang="ru-RU" sz="2000" smtClean="0">
                <a:solidFill>
                  <a:srgbClr val="2A5010"/>
                </a:solidFill>
              </a:rPr>
              <a:t> </a:t>
            </a:r>
            <a:br>
              <a:rPr lang="ru-RU" sz="2000" smtClean="0">
                <a:solidFill>
                  <a:srgbClr val="2A5010"/>
                </a:solidFill>
              </a:rPr>
            </a:br>
            <a:r>
              <a:rPr lang="ru-RU" sz="2000" smtClean="0">
                <a:solidFill>
                  <a:srgbClr val="2A5010"/>
                </a:solidFill>
              </a:rPr>
              <a:t/>
            </a:r>
            <a:br>
              <a:rPr lang="ru-RU" sz="2000" smtClean="0">
                <a:solidFill>
                  <a:srgbClr val="2A5010"/>
                </a:solidFill>
              </a:rPr>
            </a:br>
            <a:endParaRPr lang="ru-RU" sz="2000" smtClean="0">
              <a:solidFill>
                <a:srgbClr val="2A501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5561013"/>
            <a:ext cx="8596312" cy="108743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Края цветных полосок соединяем и склеиваем между собой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157163"/>
            <a:ext cx="7204075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5708650"/>
            <a:ext cx="8596312" cy="9398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Приклеиваем элементы одного цвета на контур рыбки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4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9238" y="257175"/>
            <a:ext cx="7154862" cy="53657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5930900"/>
            <a:ext cx="8596312" cy="8032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Далее приклеиваем элементы другого цвета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4638" y="207963"/>
            <a:ext cx="7364412" cy="55213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5659438"/>
            <a:ext cx="8596312" cy="8159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Затем рисуем или приклеиваем глаз рыбки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2663" y="307975"/>
            <a:ext cx="4746625" cy="3559175"/>
          </a:xfrm>
        </p:spPr>
      </p:pic>
      <p:pic>
        <p:nvPicPr>
          <p:cNvPr id="3072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1901825"/>
            <a:ext cx="4860925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3" y="5449888"/>
            <a:ext cx="8285162" cy="6540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Красками рисуем подводные камни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6263" y="522288"/>
            <a:ext cx="6569075" cy="4927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486400"/>
            <a:ext cx="8631237" cy="679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Затем рисуем водоросли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7025" y="446088"/>
            <a:ext cx="7175500" cy="53800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5721350"/>
            <a:ext cx="8596312" cy="6667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Дорисовываем пузырьки воздуха и рот рыбки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319088"/>
            <a:ext cx="7078663" cy="5308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6000" smtClean="0">
                <a:solidFill>
                  <a:srgbClr val="2A5010"/>
                </a:solidFill>
                <a:latin typeface="Franklin Gothic Demi Cond" pitchFamily="34" charset="0"/>
              </a:rPr>
              <a:t>Спасибо за внимание!</a:t>
            </a:r>
            <a:endParaRPr lang="ru-RU" sz="6000" smtClean="0">
              <a:solidFill>
                <a:srgbClr val="2A5010"/>
              </a:solidFill>
              <a:latin typeface="Arial" charset="0"/>
            </a:endParaRPr>
          </a:p>
          <a:p>
            <a:pPr algn="ctr" eaLnBrk="1" hangingPunct="1"/>
            <a:r>
              <a:rPr lang="ru-RU" sz="6000" smtClean="0">
                <a:solidFill>
                  <a:srgbClr val="2A5010"/>
                </a:solidFill>
                <a:latin typeface="Arial" charset="0"/>
              </a:rPr>
              <a:t>Жду ваши работы.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4" descr="img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4" descr="im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4" descr="img6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hello_html_m11d30f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113032130_large__10xx"/>
          <p:cNvPicPr>
            <a:picLocks noChangeAspect="1" noChangeArrowheads="1"/>
          </p:cNvPicPr>
          <p:nvPr/>
        </p:nvPicPr>
        <p:blipFill>
          <a:blip r:embed="rId3"/>
          <a:srcRect l="19498" t="3693" r="36549" b="26804"/>
          <a:stretch>
            <a:fillRect/>
          </a:stretch>
        </p:blipFill>
        <p:spPr bwMode="auto">
          <a:xfrm>
            <a:off x="704850" y="604838"/>
            <a:ext cx="4597400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4" descr="img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284163"/>
            <a:ext cx="10928350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3400" y="4887913"/>
            <a:ext cx="9899650" cy="15446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sz="1400" smtClean="0">
              <a:solidFill>
                <a:srgbClr val="2A501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Arial" charset="0"/>
              </a:rPr>
              <a:t>Предлагаю вам изготовить рыбку. На казахском языке рыба - </a:t>
            </a:r>
            <a:r>
              <a:rPr lang="ru-RU" smtClean="0">
                <a:solidFill>
                  <a:schemeClr val="tx1"/>
                </a:solidFill>
              </a:rPr>
              <a:t>балық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Для выполнения работы нам понадобятся: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Двусторонняя цветная бумага, ножницы, клей, гуашь, кисть для рисования, лист белой или голубой бумаги формата А4 </a:t>
            </a: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223838"/>
            <a:ext cx="6276975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5227638"/>
            <a:ext cx="8596312" cy="12350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Разрезаем цветную бумагу на полоски 5*1см,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 середину листа приклеиваем контур рыбки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4975" y="268288"/>
            <a:ext cx="6907213" cy="51800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98</Words>
  <Application>Microsoft Office PowerPoint</Application>
  <PresentationFormat>Произвольный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Trebuchet MS</vt:lpstr>
      <vt:lpstr>Wingdings 3</vt:lpstr>
      <vt:lpstr>Calibri</vt:lpstr>
      <vt:lpstr>Times New Roman</vt:lpstr>
      <vt:lpstr>Arial Black</vt:lpstr>
      <vt:lpstr>Franklin Gothic Demi Cond</vt:lpstr>
      <vt:lpstr>Грань</vt:lpstr>
      <vt:lpstr>Грань</vt:lpstr>
      <vt:lpstr>Грань</vt:lpstr>
      <vt:lpstr>Грань</vt:lpstr>
      <vt:lpstr>Организованная учебная деятельность «Жапсыру/ Аппликация»  старшая группа  «Рыбка»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Разрезаем цветную бумагу на полоски 5*1см, на середину листа приклеиваем контур рыбки</vt:lpstr>
      <vt:lpstr>           Края цветных полосок соединяем и склеиваем между собой</vt:lpstr>
      <vt:lpstr> Приклеиваем элементы одного цвета на контур рыбки</vt:lpstr>
      <vt:lpstr>Далее приклеиваем элементы другого цвета</vt:lpstr>
      <vt:lpstr>   Затем рисуем или приклеиваем глаз рыбки</vt:lpstr>
      <vt:lpstr> Красками рисуем подводные камни</vt:lpstr>
      <vt:lpstr>       Затем рисуем водоросли</vt:lpstr>
      <vt:lpstr> Дорисовываем пузырьки воздуха и рот рыбки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</cp:lastModifiedBy>
  <cp:revision>10</cp:revision>
  <dcterms:created xsi:type="dcterms:W3CDTF">2020-08-17T17:43:32Z</dcterms:created>
  <dcterms:modified xsi:type="dcterms:W3CDTF">2022-01-24T12:24:09Z</dcterms:modified>
</cp:coreProperties>
</file>