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9" r:id="rId3"/>
    <p:sldId id="256" r:id="rId4"/>
    <p:sldId id="258" r:id="rId5"/>
    <p:sldId id="271" r:id="rId6"/>
    <p:sldId id="264" r:id="rId7"/>
    <p:sldId id="263" r:id="rId8"/>
    <p:sldId id="262" r:id="rId9"/>
    <p:sldId id="267" r:id="rId10"/>
    <p:sldId id="272" r:id="rId11"/>
    <p:sldId id="268" r:id="rId12"/>
    <p:sldId id="260" r:id="rId13"/>
    <p:sldId id="261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9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3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3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5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3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0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2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6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3361" y="371642"/>
            <a:ext cx="6858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Название презентации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796" y="2906386"/>
            <a:ext cx="368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ФИО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6361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Теміртау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«Кораблик»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КМҚК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51728"/>
            <a:ext cx="5454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-мир птиц»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0927" y="59492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Дайындаған: қазақ </a:t>
            </a:r>
            <a:r>
              <a:rPr lang="kk-K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 мұғалімі</a:t>
            </a:r>
          </a:p>
          <a:p>
            <a:pPr lvl="0"/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Кабдымананова </a:t>
            </a:r>
            <a:r>
              <a:rPr lang="kk-K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Р.Т</a:t>
            </a:r>
            <a:r>
              <a:rPr lang="kk-KZ" b="1" i="1" dirty="0">
                <a:solidFill>
                  <a:prstClr val="black"/>
                </a:solidFill>
              </a:rPr>
              <a:t>.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Сергіту</a:t>
            </a:r>
            <a:r>
              <a:rPr lang="ru-RU" dirty="0"/>
              <a:t> </a:t>
            </a:r>
            <a:r>
              <a:rPr lang="ru-RU" dirty="0" err="1"/>
              <a:t>сәті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Қарлығаш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Кәне</a:t>
            </a:r>
            <a:r>
              <a:rPr lang="ru-RU" dirty="0"/>
              <a:t>, </a:t>
            </a:r>
            <a:r>
              <a:rPr lang="ru-RU" dirty="0" err="1"/>
              <a:t>қанат</a:t>
            </a:r>
            <a:r>
              <a:rPr lang="ru-RU" dirty="0"/>
              <a:t> </a:t>
            </a:r>
            <a:r>
              <a:rPr lang="ru-RU" dirty="0" err="1"/>
              <a:t>қағайық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Қарлығаш</a:t>
            </a:r>
            <a:r>
              <a:rPr lang="ru-RU" dirty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r>
              <a:rPr lang="ru-RU" dirty="0" err="1"/>
              <a:t>Ұшып-ұшып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13389" r="14624" b="1093"/>
          <a:stretch/>
        </p:blipFill>
        <p:spPr bwMode="auto">
          <a:xfrm>
            <a:off x="1187624" y="1175157"/>
            <a:ext cx="5905373" cy="450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2908" y="5980669"/>
            <a:ext cx="394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шымшық-это синица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/>
          <a:stretch/>
        </p:blipFill>
        <p:spPr bwMode="auto">
          <a:xfrm>
            <a:off x="666750" y="985838"/>
            <a:ext cx="7050232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7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Сергіту</a:t>
            </a:r>
            <a:r>
              <a:rPr lang="ru-RU" dirty="0"/>
              <a:t> </a:t>
            </a:r>
            <a:r>
              <a:rPr lang="ru-RU" dirty="0" err="1"/>
              <a:t>сәті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Қарлығаш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Кәне</a:t>
            </a:r>
            <a:r>
              <a:rPr lang="ru-RU" dirty="0"/>
              <a:t>, </a:t>
            </a:r>
            <a:r>
              <a:rPr lang="ru-RU" dirty="0" err="1"/>
              <a:t>қанат</a:t>
            </a:r>
            <a:r>
              <a:rPr lang="ru-RU" dirty="0"/>
              <a:t> </a:t>
            </a:r>
            <a:r>
              <a:rPr lang="ru-RU" dirty="0" err="1"/>
              <a:t>қағайық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Қарлығаш</a:t>
            </a:r>
            <a:r>
              <a:rPr lang="ru-RU" dirty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r>
              <a:rPr lang="ru-RU" dirty="0" err="1"/>
              <a:t>Ұшып-ұшып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9502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5112326"/>
            <a:ext cx="421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қарлығаш-это ласточка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2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Шаблон презентации &amp;quot;Зимующие птицы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2551837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Қарлығаш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ұшайық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қағайық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Қарлығаш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ұшайық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Ұшып-ұшып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934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Сергіту</a:t>
            </a:r>
            <a:r>
              <a:rPr lang="ru-RU" dirty="0"/>
              <a:t> </a:t>
            </a:r>
            <a:r>
              <a:rPr lang="ru-RU" dirty="0" err="1"/>
              <a:t>сәті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Қарлығаш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Кәне</a:t>
            </a:r>
            <a:r>
              <a:rPr lang="ru-RU" dirty="0"/>
              <a:t>, </a:t>
            </a:r>
            <a:r>
              <a:rPr lang="ru-RU" dirty="0" err="1"/>
              <a:t>қанат</a:t>
            </a:r>
            <a:r>
              <a:rPr lang="ru-RU" dirty="0"/>
              <a:t> </a:t>
            </a:r>
            <a:r>
              <a:rPr lang="ru-RU" dirty="0" err="1"/>
              <a:t>қағайық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Қарлығаш</a:t>
            </a:r>
            <a:r>
              <a:rPr lang="ru-RU" dirty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r>
              <a:rPr lang="ru-RU" dirty="0" err="1"/>
              <a:t>Ұшып-ұшып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268760"/>
            <a:ext cx="48965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жаттаймыз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учим вместе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ТОРҒАЙ-ВОРОБЕЙ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ҚАРҒА-ВОРОНА</a:t>
            </a:r>
          </a:p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ТОҚЫЛДАҚ – ДЯТЕЛ</a:t>
            </a:r>
          </a:p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СУЫҚТОРҒАЙ – СНЕГИРЬ</a:t>
            </a:r>
          </a:p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ШЫМШЫҚ – СИНИЦА</a:t>
            </a:r>
          </a:p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ҚАРЛЫҒАШ- ЛАСТОЧКА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ҚҰСТАР-ПТИЦЫ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0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490" r="3045" b="2799"/>
          <a:stretch/>
        </p:blipFill>
        <p:spPr bwMode="auto">
          <a:xfrm>
            <a:off x="251520" y="2826326"/>
            <a:ext cx="5760639" cy="377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60648"/>
            <a:ext cx="61926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всех концов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вам слетятся,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Стайки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крыльцо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богаты их корма.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Горсть зерна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нужна, горсть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—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страшна будет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зима.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67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5935"/>
          <a:stretch/>
        </p:blipFill>
        <p:spPr bwMode="auto">
          <a:xfrm>
            <a:off x="-1" y="0"/>
            <a:ext cx="9144000" cy="686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0362" y="5597885"/>
            <a:ext cx="470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1" y="2492896"/>
            <a:ext cx="49439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жүреміз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Аялаймыз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бәрімі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56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316" name="Picture 4" descr="Абай-13005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249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8052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 мезгілі қыс \ Время года зима.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1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97078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7" y="340239"/>
            <a:ext cx="741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Ал,балалар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ойнайық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жұмбақ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</a:t>
            </a: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Ойнайықта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ойлайық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Шешпей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қоймайық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0987" y="1048125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9999" y="1489998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время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стучит,деревья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долбит.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их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калечит,а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лечит.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57299" y="1935934"/>
            <a:ext cx="241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тоқылдақ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дятел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9999" y="2420888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Кар-кар-кар! Кар-кар-кар!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–Вот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весь репертуар.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Оглашает крону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клёна своим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қарға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–ворона)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180" y="3277959"/>
            <a:ext cx="6999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Чик-чирик! К зернышкам прыг!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Клюй, не робей! Кто это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торғай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-воробей)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84" y="4221088"/>
            <a:ext cx="8064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Красногрудый,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чернокрылый, любит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зёрнышки клевать,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первым снегом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рябине 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опять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(шымшық- снегирь)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9999" y="5424540"/>
            <a:ext cx="791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- шильце, сзади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вильце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сверху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черное суконце,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Снизу - белое полотенце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қарлығаш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-ласточка)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1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Сергіту</a:t>
            </a:r>
            <a:r>
              <a:rPr lang="ru-RU" dirty="0"/>
              <a:t> </a:t>
            </a:r>
            <a:r>
              <a:rPr lang="ru-RU" dirty="0" err="1"/>
              <a:t>сәті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Қарлығаш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Кәне</a:t>
            </a:r>
            <a:r>
              <a:rPr lang="ru-RU" dirty="0"/>
              <a:t>, </a:t>
            </a:r>
            <a:r>
              <a:rPr lang="ru-RU" dirty="0" err="1"/>
              <a:t>қанат</a:t>
            </a:r>
            <a:r>
              <a:rPr lang="ru-RU" dirty="0"/>
              <a:t> </a:t>
            </a:r>
            <a:r>
              <a:rPr lang="ru-RU" dirty="0" err="1"/>
              <a:t>қағайық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Қарлығаш</a:t>
            </a:r>
            <a:r>
              <a:rPr lang="ru-RU" dirty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r>
              <a:rPr lang="ru-RU" dirty="0" err="1"/>
              <a:t>Ұшып-ұшып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64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Птицы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украшение природы на нашей планете. Разноцветные, воздушные, с сильными крыльями, со звонкими голосами. Птиц можно разделить на: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перелетных  - птицы, которые с наступлением холодных дней улетают в места богатые пищей;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 (оседлых)  - те наши пернатые друзья, которые остаются с нами зимовать.</a:t>
            </a:r>
          </a:p>
        </p:txBody>
      </p:sp>
      <p:pic>
        <p:nvPicPr>
          <p:cNvPr id="6" name="Picture 2" descr="http://i.allday.ru/uploads/posts/2008-08/1219225773_bi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41664"/>
            <a:ext cx="7772400" cy="2855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33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Сергіту</a:t>
            </a:r>
            <a:r>
              <a:rPr lang="ru-RU" dirty="0"/>
              <a:t> </a:t>
            </a:r>
            <a:r>
              <a:rPr lang="ru-RU" dirty="0" err="1"/>
              <a:t>сәті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Қарлығаш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Кәне</a:t>
            </a:r>
            <a:r>
              <a:rPr lang="ru-RU" dirty="0"/>
              <a:t>, </a:t>
            </a:r>
            <a:r>
              <a:rPr lang="ru-RU" dirty="0" err="1"/>
              <a:t>қанат</a:t>
            </a:r>
            <a:r>
              <a:rPr lang="ru-RU" dirty="0"/>
              <a:t> </a:t>
            </a:r>
            <a:r>
              <a:rPr lang="ru-RU" dirty="0" err="1"/>
              <a:t>қағайық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Қарлығаш</a:t>
            </a:r>
            <a:r>
              <a:rPr lang="ru-RU" dirty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r>
              <a:rPr lang="ru-RU" dirty="0" err="1"/>
              <a:t>Ұшып-ұшып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713114"/>
            <a:ext cx="77768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ұстарту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жаттығуларын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алайық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–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торғай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қарға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– ғаш-ғаш-ғаш-  ақылды қарлығаш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ғай, - ғай, - ғай 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суықторғай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дақ-дақ-дақ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тоқылдақ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6.- шық-шық- әдемі шымшық</a:t>
            </a:r>
          </a:p>
        </p:txBody>
      </p:sp>
    </p:spTree>
    <p:extLst>
      <p:ext uri="{BB962C8B-B14F-4D97-AF65-F5344CB8AC3E}">
        <p14:creationId xmlns:p14="http://schemas.microsoft.com/office/powerpoint/2010/main" val="363580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Сергіту</a:t>
            </a:r>
            <a:r>
              <a:rPr lang="ru-RU" dirty="0"/>
              <a:t> </a:t>
            </a:r>
            <a:r>
              <a:rPr lang="ru-RU" dirty="0" err="1"/>
              <a:t>сәті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Қарлығаш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Кәне</a:t>
            </a:r>
            <a:r>
              <a:rPr lang="ru-RU" dirty="0"/>
              <a:t>, </a:t>
            </a:r>
            <a:r>
              <a:rPr lang="ru-RU" dirty="0" err="1"/>
              <a:t>қанат</a:t>
            </a:r>
            <a:r>
              <a:rPr lang="ru-RU" dirty="0"/>
              <a:t> </a:t>
            </a:r>
            <a:r>
              <a:rPr lang="ru-RU" dirty="0" err="1"/>
              <a:t>қағайық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Қарлығаш</a:t>
            </a:r>
            <a:r>
              <a:rPr lang="ru-RU" dirty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r>
              <a:rPr lang="ru-RU" dirty="0" err="1"/>
              <a:t>Ұшып-ұшып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3735"/>
            <a:ext cx="455108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9393" y="5465585"/>
            <a:ext cx="3814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тоқылдақ- это дятел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8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Сергіту</a:t>
            </a:r>
            <a:r>
              <a:rPr lang="ru-RU" dirty="0"/>
              <a:t> </a:t>
            </a:r>
            <a:r>
              <a:rPr lang="ru-RU" dirty="0" err="1"/>
              <a:t>сәті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Қарлығаш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Кәне</a:t>
            </a:r>
            <a:r>
              <a:rPr lang="ru-RU" dirty="0"/>
              <a:t>, </a:t>
            </a:r>
            <a:r>
              <a:rPr lang="ru-RU" dirty="0" err="1"/>
              <a:t>қанат</a:t>
            </a:r>
            <a:r>
              <a:rPr lang="ru-RU" dirty="0"/>
              <a:t> </a:t>
            </a:r>
            <a:r>
              <a:rPr lang="ru-RU" dirty="0" err="1"/>
              <a:t>қағайық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Қарлығаш</a:t>
            </a:r>
            <a:r>
              <a:rPr lang="ru-RU" dirty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r>
              <a:rPr lang="ru-RU" dirty="0" err="1"/>
              <a:t>Ұшып-ұшып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r="8026"/>
          <a:stretch/>
        </p:blipFill>
        <p:spPr bwMode="auto">
          <a:xfrm>
            <a:off x="1259632" y="908720"/>
            <a:ext cx="57912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574431"/>
            <a:ext cx="338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қарға-это ворона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9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Сергіту</a:t>
            </a:r>
            <a:r>
              <a:rPr lang="ru-RU" dirty="0"/>
              <a:t> </a:t>
            </a:r>
            <a:r>
              <a:rPr lang="ru-RU" dirty="0" err="1"/>
              <a:t>сәті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Қарлығаш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Кәне</a:t>
            </a:r>
            <a:r>
              <a:rPr lang="ru-RU" dirty="0"/>
              <a:t>, </a:t>
            </a:r>
            <a:r>
              <a:rPr lang="ru-RU" dirty="0" err="1"/>
              <a:t>қанат</a:t>
            </a:r>
            <a:r>
              <a:rPr lang="ru-RU" dirty="0"/>
              <a:t> </a:t>
            </a:r>
            <a:r>
              <a:rPr lang="ru-RU" dirty="0" err="1"/>
              <a:t>қағайық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Қарлығаш</a:t>
            </a:r>
            <a:r>
              <a:rPr lang="ru-RU" dirty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r>
              <a:rPr lang="ru-RU" dirty="0" err="1"/>
              <a:t>Ұшып-ұшып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/>
          <a:stretch/>
        </p:blipFill>
        <p:spPr bwMode="auto">
          <a:xfrm>
            <a:off x="1763688" y="980728"/>
            <a:ext cx="51845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6965" y="5634662"/>
            <a:ext cx="3780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торғай- это воробей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5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Сергіту</a:t>
            </a:r>
            <a:r>
              <a:rPr lang="ru-RU" dirty="0"/>
              <a:t> </a:t>
            </a:r>
            <a:r>
              <a:rPr lang="ru-RU" dirty="0" err="1"/>
              <a:t>сәті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Қарлығаш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Кәне</a:t>
            </a:r>
            <a:r>
              <a:rPr lang="ru-RU" dirty="0"/>
              <a:t>, </a:t>
            </a:r>
            <a:r>
              <a:rPr lang="ru-RU" dirty="0" err="1"/>
              <a:t>қанат</a:t>
            </a:r>
            <a:r>
              <a:rPr lang="ru-RU" dirty="0"/>
              <a:t> </a:t>
            </a:r>
            <a:r>
              <a:rPr lang="ru-RU" dirty="0" err="1"/>
              <a:t>қағайық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Қарлығаш</a:t>
            </a:r>
            <a:r>
              <a:rPr lang="ru-RU" dirty="0"/>
              <a:t> </a:t>
            </a:r>
            <a:r>
              <a:rPr lang="ru-RU" dirty="0" err="1"/>
              <a:t>боп</a:t>
            </a:r>
            <a:r>
              <a:rPr lang="ru-RU" dirty="0"/>
              <a:t> </a:t>
            </a:r>
            <a:r>
              <a:rPr lang="ru-RU" dirty="0" err="1"/>
              <a:t>ұшайық</a:t>
            </a:r>
            <a:r>
              <a:rPr lang="ru-RU" dirty="0"/>
              <a:t>, </a:t>
            </a:r>
            <a:r>
              <a:rPr lang="ru-RU" dirty="0" err="1"/>
              <a:t>Ұшып-ұшып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Шаблон презентации &quot;Зимующие птиц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13389" r="14624" b="1093"/>
          <a:stretch/>
        </p:blipFill>
        <p:spPr bwMode="auto">
          <a:xfrm>
            <a:off x="1187624" y="1175157"/>
            <a:ext cx="5905373" cy="450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2908" y="5980669"/>
            <a:ext cx="431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суықторғай-это снегирь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5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544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Название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2022-01-27T04:43:38Z</dcterms:created>
  <dcterms:modified xsi:type="dcterms:W3CDTF">2022-01-27T06:57:00Z</dcterms:modified>
</cp:coreProperties>
</file>