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6" r:id="rId8"/>
    <p:sldId id="267" r:id="rId9"/>
    <p:sldId id="261" r:id="rId10"/>
    <p:sldId id="260" r:id="rId11"/>
    <p:sldId id="262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5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7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1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962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2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911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7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9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7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4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9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8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9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5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D369-ABF1-419F-9B91-123DBAC1B37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ED8F08-CC94-4C6C-962D-75738A68C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4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88281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звуки «С», «З»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169529"/>
            <a:ext cx="7766936" cy="959667"/>
          </a:xfrm>
        </p:spPr>
        <p:txBody>
          <a:bodyPr/>
          <a:lstStyle/>
          <a:p>
            <a:pPr algn="l"/>
            <a:r>
              <a:rPr lang="ru-RU" dirty="0" smtClean="0"/>
              <a:t>КГКП «Ясли-сад Кораблик»</a:t>
            </a:r>
          </a:p>
          <a:p>
            <a:pPr algn="l"/>
            <a:r>
              <a:rPr lang="ru-RU" dirty="0" smtClean="0"/>
              <a:t>Подготовила учитель-дефектолог Лебедь К.В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47" y="2770575"/>
            <a:ext cx="8596105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0734"/>
            <a:ext cx="10351564" cy="62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468" y="314149"/>
            <a:ext cx="8936437" cy="65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2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успехов Вам и вашим деткам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620" y="253498"/>
            <a:ext cx="10330004" cy="6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97" y="0"/>
            <a:ext cx="5953223" cy="4123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920" y="124906"/>
            <a:ext cx="6195100" cy="37346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5" y="3584672"/>
            <a:ext cx="5553250" cy="3456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490" y="3584672"/>
            <a:ext cx="5549510" cy="35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0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855"/>
            <a:ext cx="8596668" cy="589550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/>
              <a:t>Повтори, не </a:t>
            </a:r>
            <a:r>
              <a:rPr lang="ru-RU" dirty="0" smtClean="0"/>
              <a:t>ошибись «С»</a:t>
            </a:r>
            <a:endParaRPr lang="ru-RU" dirty="0"/>
          </a:p>
          <a:p>
            <a:r>
              <a:rPr lang="ru-RU" dirty="0" smtClean="0"/>
              <a:t>Си-си-си</a:t>
            </a:r>
            <a:r>
              <a:rPr lang="ru-RU" dirty="0"/>
              <a:t>, си-си-си - в водоеме караси. </a:t>
            </a:r>
          </a:p>
          <a:p>
            <a:r>
              <a:rPr lang="ru-RU" dirty="0" err="1" smtClean="0"/>
              <a:t>Ся-ся-ся</a:t>
            </a:r>
            <a:r>
              <a:rPr lang="ru-RU" dirty="0"/>
              <a:t>, </a:t>
            </a:r>
            <a:r>
              <a:rPr lang="ru-RU" dirty="0" err="1"/>
              <a:t>ся-ся-ся</a:t>
            </a:r>
            <a:r>
              <a:rPr lang="ru-RU" dirty="0"/>
              <a:t> - мы поймали карася. </a:t>
            </a:r>
          </a:p>
          <a:p>
            <a:r>
              <a:rPr lang="ru-RU" dirty="0" smtClean="0"/>
              <a:t>Сю-</a:t>
            </a:r>
            <a:r>
              <a:rPr lang="ru-RU" dirty="0" err="1" smtClean="0"/>
              <a:t>сю</a:t>
            </a:r>
            <a:r>
              <a:rPr lang="ru-RU" dirty="0" smtClean="0"/>
              <a:t>-</a:t>
            </a:r>
            <a:r>
              <a:rPr lang="ru-RU" dirty="0" err="1" smtClean="0"/>
              <a:t>сю</a:t>
            </a:r>
            <a:r>
              <a:rPr lang="ru-RU" dirty="0"/>
              <a:t>, </a:t>
            </a:r>
            <a:r>
              <a:rPr lang="ru-RU" dirty="0" err="1"/>
              <a:t>сю-сю-сю</a:t>
            </a:r>
            <a:r>
              <a:rPr lang="ru-RU" dirty="0"/>
              <a:t> - хватит всем по карасю. </a:t>
            </a:r>
          </a:p>
          <a:p>
            <a:r>
              <a:rPr lang="ru-RU" dirty="0" smtClean="0"/>
              <a:t>Се-се-се</a:t>
            </a:r>
            <a:r>
              <a:rPr lang="ru-RU" dirty="0"/>
              <a:t>, се-се-се - караси уплыли все.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Повтори</a:t>
            </a:r>
            <a:r>
              <a:rPr lang="ru-RU" dirty="0"/>
              <a:t>, не ошибись: </a:t>
            </a:r>
            <a:r>
              <a:rPr lang="ru-RU" dirty="0" smtClean="0"/>
              <a:t>«З»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За-за-за - на лугу стоит коза. 	 	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Зы-зы-зы</a:t>
            </a:r>
            <a:r>
              <a:rPr lang="ru-RU" dirty="0"/>
              <a:t> - убегаю от козы. </a:t>
            </a:r>
          </a:p>
          <a:p>
            <a:r>
              <a:rPr lang="ru-RU" dirty="0" err="1" smtClean="0"/>
              <a:t>Зу-зу-зу</a:t>
            </a:r>
            <a:r>
              <a:rPr lang="ru-RU" dirty="0" smtClean="0"/>
              <a:t> </a:t>
            </a:r>
            <a:r>
              <a:rPr lang="ru-RU" dirty="0"/>
              <a:t>- очень я боюсь козу. </a:t>
            </a:r>
          </a:p>
          <a:p>
            <a:r>
              <a:rPr lang="ru-RU" dirty="0" smtClean="0"/>
              <a:t> </a:t>
            </a:r>
            <a:r>
              <a:rPr lang="ru-RU" dirty="0" err="1"/>
              <a:t>Зу-зу-зу</a:t>
            </a:r>
            <a:r>
              <a:rPr lang="ru-RU" dirty="0"/>
              <a:t> - не боюсь теперь козу.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9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Рассмотри картинки, назови их. Определи, «С» или «3» слышится в каждом слове и где (в начале, середине, конце).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298" y="2305634"/>
            <a:ext cx="11230850" cy="43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1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84" y="303291"/>
            <a:ext cx="9804902" cy="655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535"/>
            <a:ext cx="10320950" cy="67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4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69" y="262550"/>
            <a:ext cx="10076507" cy="64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6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10" y="100977"/>
            <a:ext cx="11505733" cy="65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604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110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Грань</vt:lpstr>
      <vt:lpstr>Тема: звуки «С», «З»</vt:lpstr>
      <vt:lpstr>Презентация PowerPoint</vt:lpstr>
      <vt:lpstr>Презентация PowerPoint</vt:lpstr>
      <vt:lpstr>Презентация PowerPoint</vt:lpstr>
      <vt:lpstr>Рассмотри картинки, назови их. Определи, «С» или «3» слышится в каждом слове и где (в начале, середине, конце).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звуки «С», «З»</dc:title>
  <dc:creator>Мое любимое солнышко</dc:creator>
  <cp:lastModifiedBy>Мое любимое солнышко</cp:lastModifiedBy>
  <cp:revision>4</cp:revision>
  <dcterms:created xsi:type="dcterms:W3CDTF">2022-01-25T06:21:53Z</dcterms:created>
  <dcterms:modified xsi:type="dcterms:W3CDTF">2022-01-25T07:03:24Z</dcterms:modified>
</cp:coreProperties>
</file>