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63" r:id="rId12"/>
    <p:sldId id="260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1/28/22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1/28/22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C39D2-F206-9F40-9EA9-FC8E6823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3123" y="2509775"/>
            <a:ext cx="7606878" cy="1838449"/>
          </a:xfrm>
        </p:spPr>
        <p:txBody>
          <a:bodyPr/>
          <a:lstStyle/>
          <a:p>
            <a:r>
              <a:rPr lang="ru-RU" i="1" dirty="0" err="1">
                <a:solidFill>
                  <a:schemeClr val="tx2"/>
                </a:solidFill>
              </a:rPr>
              <a:t>Пальчиковая</a:t>
            </a:r>
            <a:r>
              <a:rPr lang="ru-RU" i="1" dirty="0">
                <a:solidFill>
                  <a:schemeClr val="tx2"/>
                </a:solidFill>
              </a:rPr>
              <a:t> </a:t>
            </a:r>
            <a:r>
              <a:rPr lang="kk-KZ" i="1" dirty="0">
                <a:solidFill>
                  <a:schemeClr val="tx2"/>
                </a:solidFill>
              </a:rPr>
              <a:t>гимнастика</a:t>
            </a:r>
            <a:endParaRPr lang="ru-KZ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48966F-E6EA-0C4F-89E8-D9FC6C5C8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2196" y="4717143"/>
            <a:ext cx="16776391" cy="725714"/>
          </a:xfrm>
        </p:spPr>
        <p:txBody>
          <a:bodyPr/>
          <a:lstStyle/>
          <a:p>
            <a:r>
              <a:rPr lang="ru-RU" dirty="0"/>
              <a:t>28</a:t>
            </a:r>
            <a:r>
              <a:rPr lang="kk-KZ" dirty="0"/>
              <a:t>.01.2022г.   </a:t>
            </a:r>
            <a:r>
              <a:rPr lang="ru-RU" dirty="0"/>
              <a:t>              </a:t>
            </a:r>
            <a:r>
              <a:rPr lang="kk-KZ" dirty="0"/>
              <a:t>  </a:t>
            </a:r>
            <a:r>
              <a:rPr lang="ru-RU" dirty="0"/>
              <a:t>Подготовила:</a:t>
            </a:r>
            <a:r>
              <a:rPr lang="kk-KZ" dirty="0"/>
              <a:t> учитель-логопед Айтпаева Д.М.       </a:t>
            </a:r>
            <a:endParaRPr lang="ru-K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B8825-5E85-3148-9C85-66FAB0A6EE85}"/>
              </a:ext>
            </a:extLst>
          </p:cNvPr>
          <p:cNvSpPr txBox="1"/>
          <p:nvPr/>
        </p:nvSpPr>
        <p:spPr>
          <a:xfrm>
            <a:off x="9029391" y="1678984"/>
            <a:ext cx="2261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   Ясли-сад «Кораблик»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01323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B9A12366-643F-DE43-91F1-F03170633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11" y="670823"/>
            <a:ext cx="7654324" cy="545004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38064D7-B713-C149-A5DF-DCFE6EA20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7160273-F685-C646-9107-4765E2F286D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Играй и запоминай✔️</a:t>
            </a:r>
            <a:endParaRPr lang="ru-KZ" b="1" dirty="0">
              <a:solidFill>
                <a:schemeClr val="bg1"/>
              </a:solidFill>
            </a:endParaRPr>
          </a:p>
        </p:txBody>
      </p:sp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F8611A41-E692-544C-87CA-B1B6E5980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399" y="2286000"/>
            <a:ext cx="243078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0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0E1A9-9098-0644-9500-CB9009CD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Играй и запоминай✔️</a:t>
            </a:r>
            <a:endParaRPr lang="ru-KZ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81264F5-EA44-6742-B1C7-85C4A634F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458" y="607393"/>
            <a:ext cx="7551353" cy="54460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4D2AC1C-1200-F847-811A-0642FF513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46F32DB5-173F-F648-8B21-CF533033D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253312"/>
            <a:ext cx="2430780" cy="35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50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EF5446E2-351B-7349-A039-9A21C39C7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253312"/>
            <a:ext cx="2430780" cy="3294588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B1C061B-84F6-E64B-B2F0-0AEA8C201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Играй и запоминай✔️</a:t>
            </a:r>
            <a:endParaRPr lang="ru-KZ" b="1" dirty="0"/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6F0430D5-807E-A044-8B50-679512BA5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2" y="712456"/>
            <a:ext cx="7414054" cy="543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3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A7F9F6-690C-5F49-BE89-69578B416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900" b="1" dirty="0"/>
              <a:t>Ладошки растираем, пальчики разминаем, ручками трясём и отдыхать идём ✋🏻🤚🏻</a:t>
            </a:r>
            <a:endParaRPr lang="ru-KZ" sz="1900" b="1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0218AF-8174-1444-BD89-C3D0E9092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7FD96405-5F4F-DC48-8DB9-EE59E33DF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568" y="607392"/>
            <a:ext cx="6418648" cy="5740211"/>
          </a:xfr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00D5558A-39A6-BF4D-9137-3E012624D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87346"/>
            <a:ext cx="2430780" cy="29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04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12414C-F56D-D144-9521-538F3F60890D}"/>
              </a:ext>
            </a:extLst>
          </p:cNvPr>
          <p:cNvSpPr txBox="1"/>
          <p:nvPr/>
        </p:nvSpPr>
        <p:spPr>
          <a:xfrm>
            <a:off x="2013414" y="2447075"/>
            <a:ext cx="101785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900" i="1" dirty="0">
                <a:solidFill>
                  <a:schemeClr val="accent2"/>
                </a:solidFill>
                <a:latin typeface="Algerian" panose="020F0502020204030204" pitchFamily="34" charset="0"/>
              </a:rPr>
              <a:t>Спасибо за внимание! </a:t>
            </a:r>
          </a:p>
          <a:p>
            <a:pPr algn="l"/>
            <a:r>
              <a:rPr lang="ru-RU" sz="6900" i="1" dirty="0">
                <a:solidFill>
                  <a:schemeClr val="accent2"/>
                </a:solidFill>
                <a:latin typeface="Algerian" panose="020F0502020204030204" pitchFamily="34" charset="0"/>
              </a:rPr>
              <a:t>       Желаю удачи!</a:t>
            </a:r>
            <a:r>
              <a:rPr lang="ru-RU" sz="6900" i="1" dirty="0">
                <a:solidFill>
                  <a:schemeClr val="accent2"/>
                </a:solidFill>
              </a:rPr>
              <a:t>☀️</a:t>
            </a:r>
            <a:endParaRPr lang="ru-KZ" sz="69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8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EE7B30-AB2F-4946-9B0E-5C162BE0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2600" b="1" dirty="0"/>
              <a:t>Для чего нужна </a:t>
            </a:r>
            <a:r>
              <a:rPr lang="ru-RU" sz="2600" b="1" dirty="0" err="1"/>
              <a:t>пальчиковая</a:t>
            </a:r>
            <a:r>
              <a:rPr lang="ru-RU" sz="2600" b="1" dirty="0"/>
              <a:t> </a:t>
            </a:r>
            <a:r>
              <a:rPr lang="kk-KZ" sz="2600" b="1" dirty="0"/>
              <a:t>гимнастика?</a:t>
            </a:r>
            <a:endParaRPr lang="ru-KZ" sz="2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9E85E-DA3C-D444-85E6-5A2B28C4B861}"/>
              </a:ext>
            </a:extLst>
          </p:cNvPr>
          <p:cNvSpPr txBox="1"/>
          <p:nvPr/>
        </p:nvSpPr>
        <p:spPr>
          <a:xfrm>
            <a:off x="8320668" y="9959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3613E3-6DEA-0A48-9065-FB3E0C127BF3}"/>
              </a:ext>
            </a:extLst>
          </p:cNvPr>
          <p:cNvSpPr txBox="1"/>
          <p:nvPr/>
        </p:nvSpPr>
        <p:spPr>
          <a:xfrm>
            <a:off x="464819" y="607393"/>
            <a:ext cx="8363231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u="none" strike="noStrike" dirty="0">
                <a:effectLst/>
                <a:latin typeface="Trebuchet MS" panose="020B0603020202020204" pitchFamily="34" charset="0"/>
              </a:rPr>
              <a:t>                                                   </a:t>
            </a:r>
          </a:p>
          <a:p>
            <a:r>
              <a:rPr lang="ru-RU" sz="1600" dirty="0">
                <a:latin typeface="Trebuchet MS" panose="020B0603020202020204" pitchFamily="34" charset="0"/>
              </a:rPr>
              <a:t>                                            </a:t>
            </a:r>
            <a:r>
              <a:rPr lang="ru-RU" sz="1600" b="0" i="0" u="none" strike="noStrike" dirty="0">
                <a:effectLst/>
                <a:latin typeface="Trebuchet MS" panose="020B0603020202020204" pitchFamily="34" charset="0"/>
              </a:rPr>
              <a:t>    </a:t>
            </a:r>
            <a:r>
              <a:rPr lang="ru-RU" sz="1600" b="1" i="0" u="none" strike="noStrike" dirty="0" err="1">
                <a:effectLst/>
                <a:latin typeface="Trebuchet MS" panose="020B0603020202020204" pitchFamily="34" charset="0"/>
              </a:rPr>
              <a:t>Пальчиковая</a:t>
            </a:r>
            <a:r>
              <a:rPr lang="ru-RU" sz="1600" b="1" i="0" u="none" strike="noStrike" dirty="0">
                <a:effectLst/>
                <a:latin typeface="Trebuchet MS" panose="020B0603020202020204" pitchFamily="34" charset="0"/>
              </a:rPr>
              <a:t> гимнастика</a:t>
            </a:r>
            <a:endParaRPr lang="ru-RU" sz="1600" dirty="0">
              <a:latin typeface="IrmaTextRoundPro-Regular"/>
            </a:endParaRPr>
          </a:p>
          <a:p>
            <a:endParaRPr lang="ru-RU" sz="1600" b="0" i="0" u="none" strike="noStrike" dirty="0">
              <a:effectLst/>
              <a:latin typeface="IrmaTextRoundPro-Regular"/>
            </a:endParaRPr>
          </a:p>
          <a:p>
            <a:r>
              <a:rPr lang="ru-RU" sz="1600" b="0" i="0" u="none" strike="noStrike" dirty="0">
                <a:effectLst/>
                <a:latin typeface="IrmaTextRoundPro-Regular"/>
              </a:rPr>
              <a:t>✏️</a:t>
            </a:r>
            <a:r>
              <a:rPr lang="ru-RU" sz="1700" b="0" i="0" u="none" strike="noStrike" dirty="0" err="1">
                <a:effectLst/>
                <a:latin typeface="+mj-lt"/>
                <a:cs typeface="Kohinoor Gujarati" pitchFamily="2"/>
              </a:rPr>
              <a:t>Пальчиковая</a:t>
            </a:r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 гимнастика — это инсценировка каких-либо рифмованных историй или сказок при помощи пальцев. Благодаря регулярным занятиям </a:t>
            </a:r>
            <a:r>
              <a:rPr lang="ru-RU" sz="1700" b="0" i="0" u="none" strike="noStrike" dirty="0" err="1">
                <a:effectLst/>
                <a:latin typeface="+mj-lt"/>
                <a:cs typeface="Kohinoor Gujarati" pitchFamily="2"/>
              </a:rPr>
              <a:t>пальчиковой</a:t>
            </a:r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 гимнастикой развивает</a:t>
            </a:r>
            <a:r>
              <a:rPr lang="ru-RU" sz="1700" b="0" i="0" strike="noStrike" dirty="0">
                <a:effectLst/>
                <a:latin typeface="+mj-lt"/>
                <a:cs typeface="Kohinoor Gujarati" pitchFamily="2"/>
              </a:rPr>
              <a:t>ся </a:t>
            </a:r>
            <a:r>
              <a:rPr lang="ru-RU" sz="1700" strike="noStrike" dirty="0">
                <a:latin typeface="+mj-lt"/>
                <a:cs typeface="Kohinoor Gujarati" pitchFamily="2"/>
              </a:rPr>
              <a:t>мелкая моторика рук</a:t>
            </a:r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, которая не только оказывает благоприятное влияние на развитие речи, чувства ритма, но и подготавливает ребенка к </a:t>
            </a:r>
            <a:r>
              <a:rPr lang="ru-RU" sz="1700" strike="noStrike" dirty="0">
                <a:latin typeface="+mj-lt"/>
                <a:cs typeface="Kohinoor Gujarati" pitchFamily="2"/>
              </a:rPr>
              <a:t>рисованию</a:t>
            </a:r>
            <a:r>
              <a:rPr lang="ru-RU" sz="1700" dirty="0">
                <a:latin typeface="+mj-lt"/>
                <a:cs typeface="Kohinoor Gujarati" pitchFamily="2"/>
              </a:rPr>
              <a:t> и </a:t>
            </a:r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 письму. </a:t>
            </a:r>
            <a:endParaRPr lang="ru-RU" sz="1700" dirty="0">
              <a:latin typeface="+mj-lt"/>
              <a:cs typeface="Kohinoor Gujarati" pitchFamily="2"/>
            </a:endParaRPr>
          </a:p>
          <a:p>
            <a:endParaRPr lang="ru-RU" sz="1700" b="0" i="0" u="none" strike="noStrike" dirty="0">
              <a:effectLst/>
              <a:latin typeface="+mj-lt"/>
              <a:cs typeface="Kohinoor Gujarati" pitchFamily="2"/>
            </a:endParaRPr>
          </a:p>
          <a:p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✏️Развитие умственных способностей ребенка напрямую зависит от развития моторики рук. Это связно со строением коры головного мозга человека: речевые зоны расположены рядом с зоной, отвечающей за движение рук.</a:t>
            </a:r>
          </a:p>
          <a:p>
            <a:endParaRPr lang="ru-RU" sz="1700" b="0" i="0" u="none" strike="noStrike" dirty="0">
              <a:effectLst/>
              <a:latin typeface="+mj-lt"/>
              <a:cs typeface="Kohinoor Gujarati" pitchFamily="2"/>
            </a:endParaRPr>
          </a:p>
          <a:p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🖐🏻Гимнастика для пальцев – первый помощник родителей в гармоничном развитии ребенка. Ее нужно и важно начинать с самого малого возраста. Шуточная и игровая форма упражнений вызовет у малыша массу восторгов, а </a:t>
            </a:r>
            <a:r>
              <a:rPr lang="ru-RU" sz="1700" b="0" i="0" u="none" strike="noStrike" dirty="0" err="1">
                <a:effectLst/>
                <a:latin typeface="+mj-lt"/>
                <a:cs typeface="Kohinoor Gujarati" pitchFamily="2"/>
              </a:rPr>
              <a:t>пальчиковая</a:t>
            </a:r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 гимнастика для детей в стихах будет способствовать развитию памяти и усидчивости.</a:t>
            </a:r>
          </a:p>
          <a:p>
            <a:r>
              <a:rPr lang="ru-RU" sz="1700" b="0" i="0" u="none" strike="noStrike" dirty="0">
                <a:effectLst/>
                <a:latin typeface="+mj-lt"/>
                <a:cs typeface="Kohinoor Gujarati" pitchFamily="2"/>
              </a:rPr>
              <a:t>Такое занятие отличный способ отвлечь ребёнка в дороге, поиграть с ним, научить новым словам, заинтересовать и поработать над усидчивостью.</a:t>
            </a:r>
            <a:endParaRPr lang="ru-RU" sz="1700" dirty="0">
              <a:latin typeface="+mj-lt"/>
              <a:cs typeface="Kohinoor Gujarati" pitchFamily="2"/>
            </a:endParaRPr>
          </a:p>
          <a:p>
            <a:endParaRPr lang="ru-RU" sz="1700" b="0" i="0" u="none" strike="noStrike" dirty="0">
              <a:effectLst/>
              <a:latin typeface="+mj-lt"/>
              <a:cs typeface="Kohinoor Gujarati" pitchFamily="2"/>
            </a:endParaRPr>
          </a:p>
          <a:p>
            <a:endParaRPr lang="ru-KZ" sz="17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450D2-E62B-7E49-9EFB-22E366983B8E}"/>
              </a:ext>
            </a:extLst>
          </p:cNvPr>
          <p:cNvSpPr txBox="1"/>
          <p:nvPr/>
        </p:nvSpPr>
        <p:spPr>
          <a:xfrm>
            <a:off x="5187795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D9958F-5A69-1E46-B76B-D666A44A0F85}"/>
              </a:ext>
            </a:extLst>
          </p:cNvPr>
          <p:cNvSpPr txBox="1"/>
          <p:nvPr/>
        </p:nvSpPr>
        <p:spPr>
          <a:xfrm>
            <a:off x="5187795" y="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KZ" dirty="0"/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ED56DBEC-6949-2045-AB32-E979D1AB3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507073"/>
            <a:ext cx="2443171" cy="3152339"/>
          </a:xfrm>
        </p:spPr>
      </p:pic>
    </p:spTree>
    <p:extLst>
      <p:ext uri="{BB962C8B-B14F-4D97-AF65-F5344CB8AC3E}">
        <p14:creationId xmlns:p14="http://schemas.microsoft.com/office/powerpoint/2010/main" val="44237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6EE94-C2E5-A648-9D29-FA85AF7A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, serif"/>
              </a:rPr>
              <a:t>Нажимай на пальчик как на рисунке, запомни стих✔️</a:t>
            </a:r>
            <a:endParaRPr lang="ru-KZ" b="1" dirty="0">
              <a:solidFill>
                <a:schemeClr val="bg1"/>
              </a:solidFill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14DBAC-9489-C34C-9758-6C0F348F1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77B6DAB6-A828-6F4B-93EC-363CED743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286000"/>
            <a:ext cx="2430780" cy="3252245"/>
          </a:xfrm>
        </p:spPr>
      </p:pic>
      <p:pic>
        <p:nvPicPr>
          <p:cNvPr id="17" name="Рисунок 17">
            <a:extLst>
              <a:ext uri="{FF2B5EF4-FFF2-40B4-BE49-F238E27FC236}">
                <a16:creationId xmlns:a16="http://schemas.microsoft.com/office/drawing/2014/main" id="{7D5B4F8A-C8CF-0447-BC95-009CCAE2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59" y="452215"/>
            <a:ext cx="7379731" cy="59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99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B0E38-1A23-F346-8E97-1AA3B2C5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Упражнения выполняй и стишки запоминай ✔️</a:t>
            </a:r>
            <a:endParaRPr lang="ru-KZ" sz="24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F4E1D01-71D6-2845-A169-FCD689A09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85" y="607391"/>
            <a:ext cx="7482702" cy="567395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11AF57F-D76B-324B-9423-4CA9005B0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1AF5684-FFC4-C449-A27E-42DCDE43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459955"/>
            <a:ext cx="2430780" cy="315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2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07F234A-659C-944D-A910-03EF0CA86D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400" y="2447280"/>
            <a:ext cx="2430780" cy="297759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46A3902-4897-AE46-BB4D-4F09A578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030D7E5-CB83-A944-9C60-A4E9A2005D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b="1" dirty="0"/>
              <a:t>Упражнения выполняй и стишки запоминай ✔️</a:t>
            </a:r>
            <a:endParaRPr lang="ru-KZ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A507ABC9-73CD-524F-A8B2-E4F9F9ECC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35" y="698427"/>
            <a:ext cx="7642504" cy="54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7535C124-3803-9642-B999-213E71558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84" y="607392"/>
            <a:ext cx="7444433" cy="577693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496EACB-9C01-2C4C-9381-C91EC99D3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85A4F56-754A-4149-A201-F93AED1631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b="1" dirty="0"/>
              <a:t>Упражнения выполняй и стишки запоминай ✔️</a:t>
            </a:r>
            <a:endParaRPr lang="ru-KZ" b="1" dirty="0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90C9513D-CC91-8141-94D4-47E9AE15F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40000"/>
            <a:ext cx="2430780" cy="29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13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CFCE9-E493-9441-A06F-43BD7F413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Упражнения выполняй и стишки запоминай ✔️</a:t>
            </a:r>
            <a:endParaRPr lang="ru-KZ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2F4EEEF-FE18-514C-BA3F-3C1B7000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135" y="607392"/>
            <a:ext cx="7517027" cy="553666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906D032-5C64-6B4D-B811-C824ADD24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F5BCECC-8A6B-BB4E-8016-4B1B65864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452393"/>
            <a:ext cx="2430780" cy="292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A89F1-8AF1-7F4B-AE57-F1E8314A7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/>
              <a:t>Упражнения выполняй и стишки запоминай ✔️</a:t>
            </a:r>
            <a:endParaRPr lang="ru-KZ" sz="25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D0E75C7-66CD-B249-B720-5BC26C096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811" y="607393"/>
            <a:ext cx="7585675" cy="56053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2BB59A8-EF8E-5B4B-B0E7-57290AC28A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8BD040A-64DB-0440-95D4-59D0E79B2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447325"/>
            <a:ext cx="2430780" cy="318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13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35AC1-79D8-254A-9D76-08CA2B91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500" b="1" dirty="0"/>
              <a:t>Упражнения выполняй и стишки запоминай ✔️</a:t>
            </a:r>
            <a:endParaRPr lang="ru-KZ" sz="2500" b="1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5F58F4D-0FD9-D244-96FB-CFCF06BB0A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460" y="607393"/>
            <a:ext cx="7379730" cy="5476742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B5A0A447-C7C4-DF4D-A75C-27AA7D22B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CB5D9DFD-7DE5-734A-8221-B68CFFB0B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2536179"/>
            <a:ext cx="2430780" cy="30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2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Савон</vt:lpstr>
      <vt:lpstr>Пальчиковая гимнастика</vt:lpstr>
      <vt:lpstr>Для чего нужна пальчиковая гимнастика?</vt:lpstr>
      <vt:lpstr>Нажимай на пальчик как на рисунке, запомни стих✔️</vt:lpstr>
      <vt:lpstr>Упражнения выполняй и стишки запоминай ✔️</vt:lpstr>
      <vt:lpstr>Упражнения выполняй и стишки запоминай ✔️</vt:lpstr>
      <vt:lpstr>Упражнения выполняй и стишки запоминай ✔️</vt:lpstr>
      <vt:lpstr>Упражнения выполняй и стишки запоминай ✔️</vt:lpstr>
      <vt:lpstr>Упражнения выполняй и стишки запоминай ✔️</vt:lpstr>
      <vt:lpstr>Упражнения выполняй и стишки запоминай ✔️</vt:lpstr>
      <vt:lpstr>Играй и запоминай✔️</vt:lpstr>
      <vt:lpstr>Играй и запоминай✔️</vt:lpstr>
      <vt:lpstr>Играй и запоминай✔️</vt:lpstr>
      <vt:lpstr>Ладошки растираем, пальчики разминаем, ручками трясём и отдыхать идём ✋🏻🤚🏻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Логопедические упражнения</dc:title>
  <dc:creator>Di A</dc:creator>
  <cp:lastModifiedBy>Di A</cp:lastModifiedBy>
  <cp:revision>4</cp:revision>
  <dcterms:created xsi:type="dcterms:W3CDTF">2022-01-16T13:59:53Z</dcterms:created>
  <dcterms:modified xsi:type="dcterms:W3CDTF">2022-01-28T02:42:58Z</dcterms:modified>
</cp:coreProperties>
</file>