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4" r:id="rId14"/>
    <p:sldId id="269" r:id="rId15"/>
    <p:sldId id="273" r:id="rId16"/>
    <p:sldId id="270" r:id="rId17"/>
    <p:sldId id="275" r:id="rId18"/>
    <p:sldId id="271" r:id="rId19"/>
    <p:sldId id="272" r:id="rId20"/>
    <p:sldId id="274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36B7-C426-4850-A6D5-77EA4CBB7314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1AB9F-A92F-44CA-9FC6-44599892B9E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36B7-C426-4850-A6D5-77EA4CBB7314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1AB9F-A92F-44CA-9FC6-44599892B9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36B7-C426-4850-A6D5-77EA4CBB7314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1AB9F-A92F-44CA-9FC6-44599892B9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36B7-C426-4850-A6D5-77EA4CBB7314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1AB9F-A92F-44CA-9FC6-44599892B9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36B7-C426-4850-A6D5-77EA4CBB7314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CA1AB9F-A92F-44CA-9FC6-44599892B9E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36B7-C426-4850-A6D5-77EA4CBB7314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1AB9F-A92F-44CA-9FC6-44599892B9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36B7-C426-4850-A6D5-77EA4CBB7314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1AB9F-A92F-44CA-9FC6-44599892B9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36B7-C426-4850-A6D5-77EA4CBB7314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1AB9F-A92F-44CA-9FC6-44599892B9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36B7-C426-4850-A6D5-77EA4CBB7314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1AB9F-A92F-44CA-9FC6-44599892B9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36B7-C426-4850-A6D5-77EA4CBB7314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1AB9F-A92F-44CA-9FC6-44599892B9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36B7-C426-4850-A6D5-77EA4CBB7314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1AB9F-A92F-44CA-9FC6-44599892B9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E7636B7-C426-4850-A6D5-77EA4CBB7314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CA1AB9F-A92F-44CA-9FC6-44599892B9E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5.gif"/><Relationship Id="rId7" Type="http://schemas.openxmlformats.org/officeDocument/2006/relationships/image" Target="../media/image49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ztb.kz/media/imperavi/5ca25ed8bf20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371600"/>
            <a:ext cx="6912768" cy="68924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«1 мая </a:t>
            </a:r>
            <a:r>
              <a:rPr lang="ru-RU" dirty="0" smtClean="0">
                <a:solidFill>
                  <a:srgbClr val="FF0000"/>
                </a:solidFill>
              </a:rPr>
              <a:t>– День  </a:t>
            </a:r>
            <a:r>
              <a:rPr lang="ru-RU" dirty="0">
                <a:solidFill>
                  <a:srgbClr val="FF0000"/>
                </a:solidFill>
              </a:rPr>
              <a:t>единства </a:t>
            </a:r>
            <a:r>
              <a:rPr lang="ru-RU" dirty="0" smtClean="0">
                <a:solidFill>
                  <a:srgbClr val="FF0000"/>
                </a:solidFill>
              </a:rPr>
              <a:t>народов </a:t>
            </a:r>
            <a:r>
              <a:rPr lang="ru-RU" dirty="0">
                <a:solidFill>
                  <a:srgbClr val="FF0000"/>
                </a:solidFill>
              </a:rPr>
              <a:t>Казахстана».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661248"/>
            <a:ext cx="8280920" cy="864096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Тематическое занятие</a:t>
            </a:r>
          </a:p>
          <a:p>
            <a:pPr algn="r"/>
            <a:r>
              <a:rPr lang="ru-RU" sz="1900" b="1" dirty="0" smtClean="0">
                <a:solidFill>
                  <a:schemeClr val="bg1"/>
                </a:solidFill>
              </a:rPr>
              <a:t>Воспитатель: </a:t>
            </a:r>
            <a:r>
              <a:rPr lang="ru-RU" sz="1900" b="1" dirty="0" err="1" smtClean="0">
                <a:solidFill>
                  <a:schemeClr val="bg1"/>
                </a:solidFill>
              </a:rPr>
              <a:t>Гнедченко</a:t>
            </a:r>
            <a:r>
              <a:rPr lang="ru-RU" sz="1900" b="1" dirty="0" smtClean="0">
                <a:solidFill>
                  <a:schemeClr val="bg1"/>
                </a:solidFill>
              </a:rPr>
              <a:t> О.А.</a:t>
            </a:r>
            <a:endParaRPr lang="ru-RU" sz="1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58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каждой национальности свой костюм, свои песни и танцы, свои традиции и обычаи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1916832"/>
            <a:ext cx="2530624" cy="4392528"/>
          </a:xfrm>
        </p:spPr>
        <p:txBody>
          <a:bodyPr/>
          <a:lstStyle/>
          <a:p>
            <a:r>
              <a:rPr lang="ru-RU" b="1" i="1" dirty="0" smtClean="0"/>
              <a:t>узбеки</a:t>
            </a:r>
            <a:endParaRPr lang="ru-RU" b="1" i="1" dirty="0"/>
          </a:p>
        </p:txBody>
      </p:sp>
      <p:pic>
        <p:nvPicPr>
          <p:cNvPr id="10242" name="Picture 2" descr="https://cdn1.vectorstock.com/i/1000x1000/28/65/uzbekistan-vector-212428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 bwMode="auto">
          <a:xfrm>
            <a:off x="323528" y="1916832"/>
            <a:ext cx="3231206" cy="370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fivepearls.ru/wp-content/uploads/2016/12/%D1%83%D0%B7%D0%B1%D0%B5%D0%BA%D0%B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16832"/>
            <a:ext cx="232083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tatic10.tgstat.ru/channels/_0/87/871a7739be61efbabf8a3fe29a94906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98" y="3933056"/>
            <a:ext cx="2597696" cy="259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0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каждой национальности свой костюм, свои песни и танцы, свои традиции и обычаи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1916832"/>
            <a:ext cx="2530624" cy="4392528"/>
          </a:xfrm>
        </p:spPr>
        <p:txBody>
          <a:bodyPr/>
          <a:lstStyle/>
          <a:p>
            <a:r>
              <a:rPr lang="ru-RU" b="1" i="1" dirty="0" smtClean="0"/>
              <a:t>белорусы</a:t>
            </a:r>
            <a:endParaRPr lang="ru-RU" b="1" i="1" dirty="0"/>
          </a:p>
        </p:txBody>
      </p:sp>
      <p:pic>
        <p:nvPicPr>
          <p:cNvPr id="11266" name="Picture 2" descr="https://thumbs.dreamstime.com/b/%D1%81%D0%BB%D0%B0%D0%B2%D1%8F%D0%BD%D1%81%D0%BA%D0%B0%D1%8F-%D0%BA%D1%80%D0%B0%D1%81%D0%BE%D1%82%D0%B0-%D0%BF%D0%BE%D1%80%D1%82%D1%80%D0%B5%D1%82-%D0%B0%D0%BD%D0%B8%D0%BC%D0%B0%D1%86%D0%B8%D0%B8-%D0%B1%D0%B5%D0%BB%D0%BE%D1%80%D1%83%D1%81%D1%81%D0%BA%D0%BE%D0%B9-%D1%81%D0%B5%D0%BC%D1%8C%D0%B8-%D0%B2-%D0%BD%D0%B0%D1%86%D0%B8%D0%BE%D0%BD%D0%B0%D0%BB%D1%8C%D0%BD%D1%8B%D1%85-1150333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715520" cy="472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.mycdn.me/i?r=AzEPZsRbOZEKgBhR0XGMT1RkeZB2VK10pAK8T3qyt6MXyKaKTM5SRkZCeTgDn6uOy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7031" r="7372" b="5991"/>
          <a:stretch/>
        </p:blipFill>
        <p:spPr bwMode="auto">
          <a:xfrm>
            <a:off x="5164234" y="2564904"/>
            <a:ext cx="3109333" cy="400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9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каждой национальности свой костюм, свои песни и танцы, свои традиции и обычаи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1916832"/>
            <a:ext cx="2530624" cy="4392528"/>
          </a:xfrm>
        </p:spPr>
        <p:txBody>
          <a:bodyPr/>
          <a:lstStyle/>
          <a:p>
            <a:r>
              <a:rPr lang="ru-RU" b="1" i="1" dirty="0" smtClean="0"/>
              <a:t>Корейцы</a:t>
            </a:r>
            <a:endParaRPr lang="ru-RU" b="1" i="1" dirty="0"/>
          </a:p>
        </p:txBody>
      </p:sp>
      <p:sp>
        <p:nvSpPr>
          <p:cNvPr id="4" name="AutoShape 2" descr="https://trendkorean.com/eBay_img/Dolls/Bridegroom%20&amp;%20Bride/Bridegroom%20&amp;%20Bride%20eBay%2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2" name="Picture 4" descr="https://img2.freepng.ru/20180525/fcq/kisspng-hanbok-south-korea-actor-folk-costume-korean-drama-korean-5b08d450a90e89.93786038152730529669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r="27593"/>
          <a:stretch/>
        </p:blipFill>
        <p:spPr bwMode="auto">
          <a:xfrm>
            <a:off x="307974" y="1916832"/>
            <a:ext cx="3111897" cy="479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ae01.alicdn.com/kf/HTB1QMXEKXXXXXbNaXXXq6xXFXXXt.jpg_q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50" y="1935882"/>
            <a:ext cx="2526621" cy="252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dixinews.ru/upload/iblock/c8f/c8fcbe263c4926e8de3a2b360d0f3fd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883" y="4538054"/>
            <a:ext cx="3917231" cy="220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www.bochcenter.org/~/media/2020-shows/shenyunbanner1200x675.jpg?mw=1200&amp;mh=84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r="16528"/>
          <a:stretch/>
        </p:blipFill>
        <p:spPr bwMode="auto">
          <a:xfrm>
            <a:off x="6516216" y="2522670"/>
            <a:ext cx="2088083" cy="179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3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«Вопрос-ответ»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709160"/>
          </a:xfrm>
        </p:spPr>
        <p:txBody>
          <a:bodyPr/>
          <a:lstStyle/>
          <a:p>
            <a:r>
              <a:rPr lang="ru-RU" b="1" dirty="0"/>
              <a:t>- Как называется праздник 1 Мая? </a:t>
            </a:r>
            <a:endParaRPr lang="ru-RU" b="1" dirty="0" smtClean="0"/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День единства народа Казахстана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/>
              <a:t>- Какие национальности проживают в Казахстане?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Казахстане проживают русские, украинцы, белорусы, узбеки, корейцы.</a:t>
            </a:r>
          </a:p>
        </p:txBody>
      </p:sp>
      <p:sp>
        <p:nvSpPr>
          <p:cNvPr id="4" name="AutoShape 2" descr="https://dalanews.kz/wp-content/uploads/2016/07/dalanews-muhtar_sengirbay-a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 descr="C:\Users\Microsoft\Desktop\dalanews-muhtar_sengirbay-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49080"/>
            <a:ext cx="3260223" cy="2169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7" name="Picture 5" descr="http://vecher.kz/images/news/2017/49/1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412776"/>
            <a:ext cx="3260223" cy="211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230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onresort.kz/images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1820"/>
            <a:ext cx="916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Шире круг - Шире круг Шире круг музыка зовёт..._(Audio-VK4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692696"/>
            <a:ext cx="609600" cy="609600"/>
          </a:xfrm>
        </p:spPr>
      </p:pic>
      <p:sp>
        <p:nvSpPr>
          <p:cNvPr id="5" name="Прямоугольник 4"/>
          <p:cNvSpPr/>
          <p:nvPr/>
        </p:nvSpPr>
        <p:spPr>
          <a:xfrm>
            <a:off x="2195736" y="2828836"/>
            <a:ext cx="4662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 Казахстане мы живем                         </a:t>
            </a:r>
          </a:p>
          <a:p>
            <a:pPr algn="ctr"/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Есть у каждого свой дом,</a:t>
            </a:r>
          </a:p>
          <a:p>
            <a:pPr algn="ctr"/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Есть работа,</a:t>
            </a:r>
          </a:p>
          <a:p>
            <a:pPr algn="ctr"/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Есть друзья,</a:t>
            </a:r>
          </a:p>
          <a:p>
            <a:pPr algn="ctr"/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Мама, папа есть и Я! </a:t>
            </a:r>
            <a:endParaRPr lang="ru-RU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fs00.infourok.ru/images/doc/307/307045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8" y="0"/>
            <a:ext cx="91169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07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/>
              <a:t>Игровое упражнение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Игры </a:t>
            </a:r>
            <a:r>
              <a:rPr lang="ru-RU" dirty="0" smtClean="0"/>
              <a:t>разных </a:t>
            </a:r>
            <a:r>
              <a:rPr lang="ru-RU" dirty="0"/>
              <a:t>народов».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64807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 Предлагаю познакомиться с играми разных народов</a:t>
            </a:r>
            <a:endParaRPr lang="ru-RU" dirty="0"/>
          </a:p>
        </p:txBody>
      </p:sp>
      <p:pic>
        <p:nvPicPr>
          <p:cNvPr id="15362" name="Picture 2" descr="https://i1.wp.com/images.myshared.ru/6/566166/slide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49694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3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Казахская игра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Жапактар</a:t>
            </a:r>
            <a:r>
              <a:rPr lang="ru-RU" dirty="0" smtClean="0"/>
              <a:t> </a:t>
            </a:r>
            <a:r>
              <a:rPr lang="ru-RU" dirty="0" err="1"/>
              <a:t>жане</a:t>
            </a:r>
            <a:r>
              <a:rPr lang="ru-RU" dirty="0"/>
              <a:t> </a:t>
            </a:r>
            <a:r>
              <a:rPr lang="ru-RU" dirty="0" err="1" smtClean="0"/>
              <a:t>карлыгаш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Ястребы </a:t>
            </a:r>
            <a:r>
              <a:rPr lang="ru-RU" dirty="0"/>
              <a:t>и Ласточки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486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  Цель: Призвана </a:t>
            </a:r>
            <a:r>
              <a:rPr lang="ru-RU" dirty="0"/>
              <a:t>развивать внимательность, умение управлять эмоциями, быть выдержанным, быстро бегать и </a:t>
            </a:r>
            <a:r>
              <a:rPr lang="ru-RU" dirty="0" err="1"/>
              <a:t>уворачиваться</a:t>
            </a:r>
            <a:r>
              <a:rPr lang="ru-RU" dirty="0"/>
              <a:t> от противника. </a:t>
            </a:r>
            <a:endParaRPr lang="ru-RU" dirty="0" smtClean="0"/>
          </a:p>
          <a:p>
            <a:r>
              <a:rPr lang="ru-RU" dirty="0"/>
              <a:t>Количество участников не ограниченное: Дети делятся на две команды. Очерчиваются границы, в которых действуют правила игры, за ними — игра </a:t>
            </a:r>
            <a:r>
              <a:rPr lang="ru-RU" dirty="0" smtClean="0"/>
              <a:t>прекращается</a:t>
            </a:r>
          </a:p>
          <a:p>
            <a:r>
              <a:rPr lang="ru-RU" dirty="0" smtClean="0"/>
              <a:t> </a:t>
            </a:r>
            <a:r>
              <a:rPr lang="ru-RU" dirty="0"/>
              <a:t>Команды ласточек и ястребов становятся в две шеренги так, чтобы находиться спинами к своим противникам. Командир выкрикивает название команды. Сначала дразнит и говорит только начальные слоги. Участники должны внимательно слушать ведущего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Та команда, которую назвал командир, — ловцы, вторая — жертвы. Ловцы догоняют и хватают ласточек. Те в свою очередь делают все, чтобы не попасться. </a:t>
            </a:r>
            <a:endParaRPr lang="ru-RU" dirty="0" smtClean="0"/>
          </a:p>
          <a:p>
            <a:r>
              <a:rPr lang="ru-RU" dirty="0" smtClean="0"/>
              <a:t>Главная </a:t>
            </a:r>
            <a:r>
              <a:rPr lang="ru-RU" dirty="0"/>
              <a:t>задача — переловить ласточек и сделать их членами команды ястребов. </a:t>
            </a:r>
          </a:p>
        </p:txBody>
      </p:sp>
      <p:pic>
        <p:nvPicPr>
          <p:cNvPr id="18434" name="Picture 2" descr="Казахские национальные игры для дете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89039"/>
            <a:ext cx="3252235" cy="28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02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20040"/>
            <a:ext cx="6553224" cy="7515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i="1" dirty="0" smtClean="0">
                <a:solidFill>
                  <a:srgbClr val="00B0F0"/>
                </a:solidFill>
                <a:latin typeface="+mn-lt"/>
              </a:rPr>
              <a:t>Юрта</a:t>
            </a:r>
            <a:r>
              <a:rPr lang="ru-RU" sz="2000" i="1" dirty="0" smtClean="0">
                <a:latin typeface="+mn-lt"/>
              </a:rPr>
              <a:t>(башкирская игра)</a:t>
            </a:r>
            <a:endParaRPr lang="ru-RU" sz="2000" i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147248" cy="3869622"/>
          </a:xfrm>
          <a:ln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игре участвуют четыре подгруппы учащихся, каждая из которых образует по углам площадки круг. В центре каждого круга стоит стул, на котором повешен платок с национальным узором. Все, взявшись за руки, идут четырьмя кругами переменным шагом и поют:</a:t>
            </a:r>
          </a:p>
          <a:p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Мы, веселые ребята,</a:t>
            </a:r>
          </a:p>
          <a:p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Соберемся все в кружок.</a:t>
            </a:r>
          </a:p>
          <a:p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Поиграем и попляшем,</a:t>
            </a:r>
          </a:p>
          <a:p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И помчимся на лужок.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 мелодию без слов все переменным шагом перемещаются в общий круг. По окончании музыки играющие быстро бегут к своим стульям, берут платок и натягивают его над головой в виде шатра (крыши), получается юрта.</a:t>
            </a:r>
          </a:p>
          <a:p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Правила: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1. С окончанием музыки надо быстро бежать к своему столу и «построить» юрту. 2. Выигрывает группа игроков, первой построившая юрту.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27650" name="Picture 2" descr="000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410742"/>
            <a:ext cx="8104414" cy="241342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009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static.zakon.kz/uploads/posts/2019-05/pic_690/2019050109005792084_whatsapp-image-2019-04-30-at-16-09-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6632"/>
            <a:ext cx="6480720" cy="648072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 Днём народного единства поздравляем!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Счастья</a:t>
            </a:r>
            <a:r>
              <a:rPr lang="ru-RU" b="1" dirty="0">
                <a:solidFill>
                  <a:schemeClr val="bg1"/>
                </a:solidFill>
              </a:rPr>
              <a:t>, добра, процветания вам желаем.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Желаем </a:t>
            </a:r>
            <a:r>
              <a:rPr lang="ru-RU" b="1" dirty="0">
                <a:solidFill>
                  <a:schemeClr val="bg1"/>
                </a:solidFill>
              </a:rPr>
              <a:t>солнца в вышине.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Желаем </a:t>
            </a:r>
            <a:r>
              <a:rPr lang="ru-RU" b="1" dirty="0">
                <a:solidFill>
                  <a:schemeClr val="bg1"/>
                </a:solidFill>
              </a:rPr>
              <a:t>мира на земле.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Чтоб </a:t>
            </a:r>
            <a:r>
              <a:rPr lang="ru-RU" b="1" dirty="0">
                <a:solidFill>
                  <a:schemeClr val="bg1"/>
                </a:solidFill>
              </a:rPr>
              <a:t>бед и мрачных дум не знать,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Не </a:t>
            </a:r>
            <a:r>
              <a:rPr lang="ru-RU" b="1" dirty="0">
                <a:solidFill>
                  <a:schemeClr val="bg1"/>
                </a:solidFill>
              </a:rPr>
              <a:t>горевать, не тосковать.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День </a:t>
            </a:r>
            <a:r>
              <a:rPr lang="ru-RU" b="1" dirty="0">
                <a:solidFill>
                  <a:schemeClr val="bg1"/>
                </a:solidFill>
              </a:rPr>
              <a:t>народного единства в Казахстане,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Очень </a:t>
            </a:r>
            <a:r>
              <a:rPr lang="ru-RU" b="1" dirty="0">
                <a:solidFill>
                  <a:schemeClr val="bg1"/>
                </a:solidFill>
              </a:rPr>
              <a:t>значим для нас всех.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Солидарность </a:t>
            </a:r>
            <a:r>
              <a:rPr lang="ru-RU" b="1" dirty="0">
                <a:solidFill>
                  <a:schemeClr val="bg1"/>
                </a:solidFill>
              </a:rPr>
              <a:t>с государством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Обрекает </a:t>
            </a:r>
            <a:r>
              <a:rPr lang="ru-RU" b="1" dirty="0">
                <a:solidFill>
                  <a:schemeClr val="bg1"/>
                </a:solidFill>
              </a:rPr>
              <a:t>на успех.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Я </a:t>
            </a:r>
            <a:r>
              <a:rPr lang="ru-RU" b="1" dirty="0">
                <a:solidFill>
                  <a:schemeClr val="bg1"/>
                </a:solidFill>
              </a:rPr>
              <a:t>в День народного </a:t>
            </a:r>
            <a:r>
              <a:rPr lang="ru-RU" b="1" dirty="0" smtClean="0">
                <a:solidFill>
                  <a:schemeClr val="bg1"/>
                </a:solidFill>
              </a:rPr>
              <a:t>единства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Хочу желать по всей </a:t>
            </a:r>
            <a:r>
              <a:rPr lang="ru-RU" b="1" dirty="0" smtClean="0">
                <a:solidFill>
                  <a:schemeClr val="bg1"/>
                </a:solidFill>
              </a:rPr>
              <a:t>стране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Чтоб было небо мирным, чистым,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 </a:t>
            </a:r>
            <a:r>
              <a:rPr lang="ru-RU" b="1" dirty="0">
                <a:solidFill>
                  <a:schemeClr val="bg1"/>
                </a:solidFill>
              </a:rPr>
              <a:t>чтоб сказали «нет» войне</a:t>
            </a:r>
            <a:r>
              <a:rPr lang="ru-RU" b="1" dirty="0" smtClean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Чтоб вместе истинно держались,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Чтоб </a:t>
            </a:r>
            <a:r>
              <a:rPr lang="ru-RU" b="1" dirty="0">
                <a:solidFill>
                  <a:schemeClr val="bg1"/>
                </a:solidFill>
              </a:rPr>
              <a:t>уважали свой народ,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Совместно </a:t>
            </a:r>
            <a:r>
              <a:rPr lang="ru-RU" b="1" dirty="0">
                <a:solidFill>
                  <a:schemeClr val="bg1"/>
                </a:solidFill>
              </a:rPr>
              <a:t>от проблем спасались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И жили так из года в год!</a:t>
            </a:r>
          </a:p>
        </p:txBody>
      </p:sp>
      <p:pic>
        <p:nvPicPr>
          <p:cNvPr id="19458" name="Picture 2" descr="http://fedorovka.kostanay.gov.kz/zagruz/images/1-M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93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ru-RU" i="1" dirty="0">
                <a:solidFill>
                  <a:srgbClr val="C00000"/>
                </a:solidFill>
              </a:rPr>
              <a:t>Цель: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5554960" cy="532863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Р</a:t>
            </a:r>
            <a:r>
              <a:rPr lang="ru-RU" b="1" dirty="0" smtClean="0">
                <a:solidFill>
                  <a:schemeClr val="bg1"/>
                </a:solidFill>
              </a:rPr>
              <a:t>ассказать </a:t>
            </a:r>
            <a:r>
              <a:rPr lang="ru-RU" b="1" dirty="0">
                <a:solidFill>
                  <a:schemeClr val="bg1"/>
                </a:solidFill>
              </a:rPr>
              <a:t>о празднике 1 мая - Дне единства народа Казахстана.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Задачи: </a:t>
            </a:r>
            <a:r>
              <a:rPr lang="ru-RU" b="1" dirty="0" smtClean="0">
                <a:solidFill>
                  <a:schemeClr val="bg1"/>
                </a:solidFill>
              </a:rPr>
              <a:t>формировать </a:t>
            </a:r>
            <a:r>
              <a:rPr lang="ru-RU" b="1" dirty="0">
                <a:solidFill>
                  <a:schemeClr val="bg1"/>
                </a:solidFill>
              </a:rPr>
              <a:t>представление о том, что в Казахстане живут в мире и согласии представители разных национальностей.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Развивать </a:t>
            </a:r>
            <a:r>
              <a:rPr lang="ru-RU" b="1" dirty="0">
                <a:solidFill>
                  <a:schemeClr val="bg1"/>
                </a:solidFill>
              </a:rPr>
              <a:t>интерес к культуре и традициям тех, кто живет рядом с тобой.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Воспитывать </a:t>
            </a:r>
            <a:r>
              <a:rPr lang="ru-RU" b="1" dirty="0">
                <a:solidFill>
                  <a:schemeClr val="bg1"/>
                </a:solidFill>
              </a:rPr>
              <a:t>заботливое отношение друг к другу, независимо от национальности.</a:t>
            </a:r>
          </a:p>
          <a:p>
            <a:endParaRPr lang="ru-RU" dirty="0"/>
          </a:p>
        </p:txBody>
      </p:sp>
      <p:pic>
        <p:nvPicPr>
          <p:cNvPr id="1026" name="Picture 2" descr="https://hr-portal.ru/files/mini/7aece6a0ab290d3988d7975efdab17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3063888" cy="20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oo28l.edubishkek.kg/wp-content/uploads/sites/111/2018/08/img_57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58" y="2492896"/>
            <a:ext cx="2845074" cy="189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www.altyn-orda.kz/uploads/145EAB9A-2520-485C-9824-9C53D478F72A-2309-000001E88BF30CE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Microsoft\Desktop\145EAB9A-2520-485C-9824-9C53D478F72A-2309-000001E88BF30CE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97" y="4715868"/>
            <a:ext cx="2746276" cy="183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115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academy.kz/media/k2/items/cache/c742bdf24bd6a8eb9f537ca12b4c6f7c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92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+mn-lt"/>
              </a:rPr>
              <a:t>Дорогие ребята!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284984"/>
            <a:ext cx="8291264" cy="1944216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- </a:t>
            </a:r>
            <a:r>
              <a:rPr lang="ru-RU" b="1" dirty="0">
                <a:solidFill>
                  <a:srgbClr val="002060"/>
                </a:solidFill>
              </a:rPr>
              <a:t>Вы часто ссоритесь со своими друзьями?</a:t>
            </a:r>
          </a:p>
          <a:p>
            <a:r>
              <a:rPr lang="ru-RU" b="1" dirty="0">
                <a:solidFill>
                  <a:srgbClr val="002060"/>
                </a:solidFill>
              </a:rPr>
              <a:t>- Из – за чего?</a:t>
            </a:r>
          </a:p>
          <a:p>
            <a:r>
              <a:rPr lang="ru-RU" b="1" dirty="0">
                <a:solidFill>
                  <a:srgbClr val="002060"/>
                </a:solidFill>
              </a:rPr>
              <a:t>- Как нужно поступить, чтобы избежать ссоры?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1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Microsoft\Desktop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30267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332656"/>
            <a:ext cx="5256584" cy="597670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Есть белые дети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Есть черные дети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Есть желтые дети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На нашей планете,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Вся наша земля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Как большой детский сад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Где каждый друг другу сестра или брат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Пусть общими будут —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Навеки! навеки!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И небо! И море!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И горы! И реки!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И снег! И тюльпаны!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Пусть будут все дети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Друзьями навеки!</a:t>
            </a:r>
          </a:p>
          <a:p>
            <a:endParaRPr lang="ru-RU" dirty="0"/>
          </a:p>
        </p:txBody>
      </p:sp>
      <p:sp>
        <p:nvSpPr>
          <p:cNvPr id="4" name="AutoShape 2" descr="https://munaranews.kz/wp-content/uploads/2020/03/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5" name="Picture 5" descr="https://lh5.ggpht.com/_JX4SILykZEo/S2cmDdw8O7I/AAAAAAAABkE/z_s8gRuRoMI/s400/massinha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49169"/>
            <a:ext cx="1857803" cy="265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https://99px.ru/sstorage/1/2010/02/image_1150210162551814784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38142"/>
            <a:ext cx="1904648" cy="272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https://nsportal.ru/sites/default/files/styles/media_gallery_large/public/gallery/2017/10/21/lzhdlzhezhdzhedzhdzh/19576390.gif?itok=g0tltJ9U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3" y="2564904"/>
            <a:ext cx="1621349" cy="20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https://thumbs.gfycat.com/SinfulDapperAfricanharrierhawk-size_restrict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1561484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3" name="Picture 13" descr="https://99px.ru/sstorage/3/2015/07/temp_image_32407151232342599383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81" y="7937"/>
            <a:ext cx="1366739" cy="200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7" name="Picture 17" descr="https://www.gifki.org/data/media/923/tanets-zhivota-animatsionnaya-kartinka-0019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37774"/>
            <a:ext cx="1109762" cy="184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02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lifelove.ot7.ru/admin/uploads/1/9/6/%D0%94%D0%B5%D0%BD%D1%8C-%D0%B5%D0%B4%D0%B8%D0%BD%D1%81%D1%82%D0%B2%D0%B0-%D0%BD%D0%B0%D1%80%D0%BE%D0%B4%D0%BE%D0%B2-%D0%9A%D0%B0%D0%B7%D0%B0%D1%85%D1%81%D1%82%D0%B0%D0%BD%D0%B0-%D0%9F%D0%BE%D0%B7%D0%B4%D1%80%D0%B0%D0%B2%D0%BB%D0%B5%D0%BD%D0%B8%D1%8F-%D0%B8-%D0%BE%D1%82%D0%BA%D1%80%D1%8B%D1%82%D0%BA%D0%B8-%D0%BA-%D0%B4%D0%BD%D1%8E-%D0%B5%D0%B4%D0%B8%D0%BD%D1%81%D1%82%D0%B2%D0%B0-%D0%BD%D0%B0%D1%80%D0%BE%D0%B4%D0%BE%D0%B2-%D0%9A%D0%B0%D0%B7%D0%B0%D1%85%D1%81%D1%82%D0%B0%D0%BD%D0%B0-1-%D0%BC%D0%B0%D1%8F-23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368152"/>
          </a:xfrm>
        </p:spPr>
        <p:txBody>
          <a:bodyPr>
            <a:normAutofit/>
          </a:bodyPr>
          <a:lstStyle/>
          <a:p>
            <a:r>
              <a:rPr lang="ru-RU" sz="6600" i="1" dirty="0" smtClean="0">
                <a:solidFill>
                  <a:srgbClr val="FF0000"/>
                </a:solidFill>
                <a:latin typeface="+mn-lt"/>
              </a:rPr>
              <a:t>С праздником!</a:t>
            </a:r>
            <a:endParaRPr lang="ru-RU" sz="66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8640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До новых встреч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0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edorovka.kostanay.gov.kz/zagruz/images/1-M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2"/>
            <a:ext cx="9144000" cy="68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36490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Уважаемые родители!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Объясните, пожалуйста, ребёнку задания, сфотографируйте его в процессе их выполнения  и поделитесь этой информацией с воспитателями.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Спасибо за помощь!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87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Здравствуйте, дорогие ребята!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052736"/>
            <a:ext cx="4690864" cy="525662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/>
              <a:t>Как хорошо на свете жить</a:t>
            </a:r>
            <a:r>
              <a:rPr lang="ru-RU" b="1" dirty="0" smtClean="0"/>
              <a:t>!</a:t>
            </a:r>
          </a:p>
          <a:p>
            <a:pPr algn="ctr"/>
            <a:r>
              <a:rPr lang="ru-RU" b="1" dirty="0" smtClean="0"/>
              <a:t>Хорошо</a:t>
            </a:r>
            <a:endParaRPr lang="ru-RU" b="1" dirty="0"/>
          </a:p>
          <a:p>
            <a:pPr algn="ctr"/>
            <a:r>
              <a:rPr lang="ru-RU" b="1" dirty="0"/>
              <a:t>Как хорошо уметь дружить</a:t>
            </a:r>
            <a:r>
              <a:rPr lang="ru-RU" b="1" dirty="0" smtClean="0"/>
              <a:t>!</a:t>
            </a:r>
          </a:p>
          <a:p>
            <a:pPr algn="ctr"/>
            <a:r>
              <a:rPr lang="ru-RU" b="1" dirty="0" smtClean="0"/>
              <a:t>Хорошо</a:t>
            </a:r>
            <a:endParaRPr lang="ru-RU" b="1" dirty="0"/>
          </a:p>
          <a:p>
            <a:pPr algn="ctr"/>
            <a:r>
              <a:rPr lang="ru-RU" b="1" dirty="0"/>
              <a:t>Как хорошо, что есть друзья</a:t>
            </a:r>
            <a:r>
              <a:rPr lang="ru-RU" b="1" dirty="0" smtClean="0"/>
              <a:t>!</a:t>
            </a:r>
          </a:p>
          <a:p>
            <a:pPr algn="ctr"/>
            <a:r>
              <a:rPr lang="ru-RU" b="1" dirty="0" smtClean="0"/>
              <a:t>Хорошо</a:t>
            </a:r>
            <a:endParaRPr lang="ru-RU" b="1" dirty="0"/>
          </a:p>
          <a:p>
            <a:pPr algn="ctr"/>
            <a:r>
              <a:rPr lang="ru-RU" b="1" dirty="0"/>
              <a:t>Что все мы здесь – одна семья</a:t>
            </a:r>
            <a:r>
              <a:rPr lang="ru-RU" b="1" dirty="0" smtClean="0"/>
              <a:t>!</a:t>
            </a:r>
          </a:p>
          <a:p>
            <a:pPr algn="ctr"/>
            <a:r>
              <a:rPr lang="ru-RU" b="1" dirty="0" smtClean="0"/>
              <a:t>Хорошо!</a:t>
            </a:r>
            <a:endParaRPr lang="ru-RU" b="1" dirty="0"/>
          </a:p>
          <a:p>
            <a:endParaRPr lang="ru-RU" dirty="0"/>
          </a:p>
        </p:txBody>
      </p:sp>
      <p:pic>
        <p:nvPicPr>
          <p:cNvPr id="4098" name="Picture 2" descr="http://zhas-geolog.kz/wp-content/uploads/2015/05/11201502_1597904713813265_867712355759292361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572000" cy="45720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4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vecher.kz/images/news/2017/49/1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араллелограмм 5"/>
          <p:cNvSpPr/>
          <p:nvPr/>
        </p:nvSpPr>
        <p:spPr>
          <a:xfrm>
            <a:off x="30869" y="476672"/>
            <a:ext cx="4613139" cy="6215000"/>
          </a:xfrm>
          <a:prstGeom prst="parallelogram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Как называется наша Родина?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Наша Родина – Казахстан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Какая наша Родина?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Наша Родина большая, крепкая, красивая,  сильная страна.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0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149080"/>
            <a:ext cx="8229600" cy="216028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dirty="0"/>
              <a:t>1-Мая - это праздник День единства народа Казахстана. В Казахстане проживают люди разных национальностей, это русские, украинцы, узбеки, белорусы, корейцы и другие нации. Все они живут в мире и согласии, как одна семья, единый народ. Этот праздник празднуют весь Казахстан. На празднике люди поют песни, танцуют.</a:t>
            </a:r>
          </a:p>
        </p:txBody>
      </p:sp>
      <p:pic>
        <p:nvPicPr>
          <p:cNvPr id="6146" name="Picture 2" descr="https://www.skc.kz/media/5ccac664adb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3137439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gdepoest.kz/images/70000001025542424/org/30856429_1577573572354060_220411650264950374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958" y="164096"/>
            <a:ext cx="2366120" cy="236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agorod.kz/media/news/%D0%BD%D0%B0_%D1%81%D0%B0%D0%B9%D1%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5480"/>
            <a:ext cx="2748523" cy="2061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zabota106.msp.midural.ru/upload/gallery/2019/11/05/lD9TimE2BD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19" y="2281436"/>
            <a:ext cx="2851997" cy="17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i.mycdn.me/i?r=AzEPZsRbOZEKgBhR0XGMT1RkJ6XPd4L6h-rHg49xMlPBT6aKTM5SRkZCeTgDn6uOyic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r="13638"/>
          <a:stretch/>
        </p:blipFill>
        <p:spPr bwMode="auto">
          <a:xfrm>
            <a:off x="1163720" y="2405826"/>
            <a:ext cx="1601101" cy="1462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www.2do2go.ru/uploads/121427e7604e5b94c2bf6ffd77be384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0" t="5030" r="14256" b="4560"/>
          <a:stretch/>
        </p:blipFill>
        <p:spPr bwMode="auto">
          <a:xfrm>
            <a:off x="6660232" y="2530216"/>
            <a:ext cx="1431028" cy="1376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6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каждой национальности свой костюм, свои песни и танцы, свои традиции и обычаи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1916832"/>
            <a:ext cx="2530624" cy="4392528"/>
          </a:xfrm>
        </p:spPr>
        <p:txBody>
          <a:bodyPr/>
          <a:lstStyle/>
          <a:p>
            <a:r>
              <a:rPr lang="ru-RU" b="1" i="1" dirty="0" smtClean="0"/>
              <a:t>Казахи</a:t>
            </a:r>
            <a:endParaRPr lang="ru-RU" b="1" i="1" dirty="0"/>
          </a:p>
        </p:txBody>
      </p:sp>
      <p:pic>
        <p:nvPicPr>
          <p:cNvPr id="7170" name="Picture 2" descr="https://ds04.infourok.ru/uploads/ex/0cad/00184f9c-00e74163/hello_html_43421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5"/>
            <a:ext cx="2990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ages-wixmp-ed30a86b8c4ca887773594c2.wixmp.com/f/6c7e751e-e84f-441d-9a01-9eb81316eb70/d4e6a3l-74898dac-315c-497c-a985-233d192311c4.jpg?token=eyJ0eXAiOiJKV1QiLCJhbGciOiJIUzI1NiJ9.eyJzdWIiOiJ1cm46YXBwOjdlMGQxODg5ODIyNjQzNzNhNWYwZDQxNWVhMGQyNmUwIiwiaXNzIjoidXJuOmFwcDo3ZTBkMTg4OTgyMjY0MzczYTVmMGQ0MTVlYTBkMjZlMCIsIm9iaiI6W1t7InBhdGgiOiJcL2ZcLzZjN2U3NTFlLWU4NGYtNDQxZC05YTAxLTllYjgxMzE2ZWI3MFwvZDRlNmEzbC03NDg5OGRhYy0zMTVjLTQ5N2MtYTk4NS0yMzNkMTkyMzExYzQuanBnIn1dXSwiYXVkIjpbInVybjpzZXJ2aWNlOmZpbGUuZG93bmxvYWQiXX0.hwelWYJWkZWHWTAhUHntiX6o6AqAZjmlybPe58Xp7B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2"/>
          <a:stretch/>
        </p:blipFill>
        <p:spPr bwMode="auto">
          <a:xfrm>
            <a:off x="5281936" y="2465429"/>
            <a:ext cx="2470620" cy="388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netstorage-nur.akamaized.net/images/0fce883ea390c63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06068"/>
            <a:ext cx="3600400" cy="220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0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каждой национальности свой костюм, свои песни и танцы, свои традиции и обычаи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1916832"/>
            <a:ext cx="2530624" cy="4392528"/>
          </a:xfrm>
        </p:spPr>
        <p:txBody>
          <a:bodyPr/>
          <a:lstStyle/>
          <a:p>
            <a:r>
              <a:rPr lang="ru-RU" b="1" i="1" dirty="0" smtClean="0"/>
              <a:t>Русские</a:t>
            </a:r>
            <a:endParaRPr lang="ru-RU" b="1" i="1" dirty="0"/>
          </a:p>
        </p:txBody>
      </p:sp>
      <p:pic>
        <p:nvPicPr>
          <p:cNvPr id="6" name="Picture 2" descr="https://images-wixmp-ed30a86b8c4ca887773594c2.wixmp.com/f/6c7e751e-e84f-441d-9a01-9eb81316eb70/d4e6a3l-74898dac-315c-497c-a985-233d192311c4.jpg?token=eyJ0eXAiOiJKV1QiLCJhbGciOiJIUzI1NiJ9.eyJzdWIiOiJ1cm46YXBwOjdlMGQxODg5ODIyNjQzNzNhNWYwZDQxNWVhMGQyNmUwIiwiaXNzIjoidXJuOmFwcDo3ZTBkMTg4OTgyMjY0MzczYTVmMGQ0MTVlYTBkMjZlMCIsIm9iaiI6W1t7InBhdGgiOiJcL2ZcLzZjN2U3NTFlLWU4NGYtNDQxZC05YTAxLTllYjgxMzE2ZWI3MFwvZDRlNmEzbC03NDg5OGRhYy0zMTVjLTQ5N2MtYTk4NS0yMzNkMTkyMzExYzQuanBnIn1dXSwiYXVkIjpbInVybjpzZXJ2aWNlOmZpbGUuZG93bmxvYWQiXX0.hwelWYJWkZWHWTAhUHntiX6o6AqAZjmlybPe58Xp7B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/>
          <a:stretch/>
        </p:blipFill>
        <p:spPr bwMode="auto">
          <a:xfrm>
            <a:off x="395536" y="1916832"/>
            <a:ext cx="3024336" cy="39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mg2.freepng.ru/20190628/sre/kisspng-russian-folk-dance-folklore-art-5d16190db49c45.2267831515617292937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92896"/>
            <a:ext cx="2673383" cy="23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yarcult.ru/wp-content/uploads/2018/11/RxOEU8f17_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76744"/>
            <a:ext cx="2341596" cy="244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5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каждой национальности свой костюм, свои песни и танцы, свои традиции и обычаи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1916832"/>
            <a:ext cx="2530624" cy="4392528"/>
          </a:xfrm>
        </p:spPr>
        <p:txBody>
          <a:bodyPr/>
          <a:lstStyle/>
          <a:p>
            <a:r>
              <a:rPr lang="ru-RU" b="1" i="1" dirty="0" smtClean="0"/>
              <a:t>украинцы</a:t>
            </a:r>
            <a:endParaRPr lang="ru-RU" b="1" i="1" dirty="0"/>
          </a:p>
        </p:txBody>
      </p:sp>
      <p:pic>
        <p:nvPicPr>
          <p:cNvPr id="9218" name="Picture 2" descr="https://www.beesona.ru/upload/881/1cd4bd7e737c2d04dd31d5171c0e1311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48285"/>
            <a:ext cx="3276228" cy="279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icrosoft\Desktop\1dbabae17b082283772a2e993e42ff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2239505" cy="222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icrosoft\Desktop\Krakow_Peop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77" y="4307383"/>
            <a:ext cx="2318772" cy="23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thumbs.dreamstime.com/b/%D0%BF%D0%BE%D1%80%D1%82%D1%80%D0%B5%D1%82-%D0%B0%D0%BD%D0%B8%D0%BC%D0%B0%D1%86%D0%B8%D0%B8-%D1%83%D0%BA%D1%80%D0%B0%D0%B8%D0%BD%D1%81%D0%BA%D0%BE%D0%B9-%D1%81%D0%B5%D0%BC%D1%8C%D0%B8-%D0%B2-%D0%BD%D0%B0%D1%86%D0%B8%D0%BE%D0%BD%D0%B0%D0%BB%D1%8C%D0%BD%D1%8B%D1%85-%D0%BE%D0%B4%D0%B5%D0%B6%D0%B4%D0%B0%D1%85-%D0%BF%D0%BE%D0%BB%D0%BD%D1%8B%D0%B9-%D1%80%D0%BE%D1%81%D1%82-1142802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2031140" cy="237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83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210</TotalTime>
  <Words>844</Words>
  <Application>Microsoft Office PowerPoint</Application>
  <PresentationFormat>Экран (4:3)</PresentationFormat>
  <Paragraphs>101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«1 мая – День  единства народов Казахстана».</vt:lpstr>
      <vt:lpstr>Цель: </vt:lpstr>
      <vt:lpstr>Уважаемые родители!</vt:lpstr>
      <vt:lpstr>Здравствуйте, дорогие ребята!</vt:lpstr>
      <vt:lpstr>Презентация PowerPoint</vt:lpstr>
      <vt:lpstr>Презентация PowerPoint</vt:lpstr>
      <vt:lpstr>У каждой национальности свой костюм, свои песни и танцы, свои традиции и обычаи</vt:lpstr>
      <vt:lpstr>У каждой национальности свой костюм, свои песни и танцы, свои традиции и обычаи</vt:lpstr>
      <vt:lpstr>У каждой национальности свой костюм, свои песни и танцы, свои традиции и обычаи</vt:lpstr>
      <vt:lpstr>У каждой национальности свой костюм, свои песни и танцы, свои традиции и обычаи</vt:lpstr>
      <vt:lpstr>У каждой национальности свой костюм, свои песни и танцы, свои традиции и обычаи</vt:lpstr>
      <vt:lpstr>У каждой национальности свой костюм, свои песни и танцы, свои традиции и обычаи</vt:lpstr>
      <vt:lpstr>Игра «Вопрос-ответ»</vt:lpstr>
      <vt:lpstr>Презентация PowerPoint</vt:lpstr>
      <vt:lpstr>Презентация PowerPoint</vt:lpstr>
      <vt:lpstr>Игровое упражнение  «Игры разных народов».</vt:lpstr>
      <vt:lpstr> Казахская игра  «Жапактар жане карлыгаш» Ястребы и Ласточки </vt:lpstr>
      <vt:lpstr>Юрта(башкирская игра)</vt:lpstr>
      <vt:lpstr>Презентация PowerPoint</vt:lpstr>
      <vt:lpstr>Дорогие ребята!</vt:lpstr>
      <vt:lpstr>Презентация PowerPoint</vt:lpstr>
      <vt:lpstr>С праздником!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Microsoft</cp:lastModifiedBy>
  <cp:revision>59</cp:revision>
  <dcterms:created xsi:type="dcterms:W3CDTF">2020-04-23T03:42:16Z</dcterms:created>
  <dcterms:modified xsi:type="dcterms:W3CDTF">2020-04-23T07:14:26Z</dcterms:modified>
</cp:coreProperties>
</file>