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3354" y="-13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485751-AF44-4BF1-8752-1B22AD14461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B990E60-BB74-4D03-AB7D-51B4B8DDB38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2.wdp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rosoft\Desktop\9 мая\132515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4277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47322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«Букет нашим Ветеранам»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5085184"/>
            <a:ext cx="5328592" cy="13681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Интегрированное занятие</a:t>
            </a:r>
          </a:p>
          <a:p>
            <a:endParaRPr lang="ru-RU" dirty="0"/>
          </a:p>
          <a:p>
            <a:r>
              <a:rPr lang="ru-RU" dirty="0" smtClean="0"/>
              <a:t>Воспитатель: </a:t>
            </a:r>
            <a:r>
              <a:rPr lang="ru-RU" dirty="0" err="1" smtClean="0"/>
              <a:t>Гнедченко</a:t>
            </a:r>
            <a:r>
              <a:rPr lang="ru-RU" dirty="0" smtClean="0"/>
              <a:t> О.А.</a:t>
            </a:r>
            <a:endParaRPr lang="ru-RU" dirty="0"/>
          </a:p>
        </p:txBody>
      </p:sp>
      <p:pic>
        <p:nvPicPr>
          <p:cNvPr id="1028" name="Picture 4" descr="https://avatars.mds.yandex.net/get-pdb/49816/4962b0c8-5b39-4672-86fa-c2a365ab7225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8" y="3789040"/>
            <a:ext cx="2839464" cy="27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rosoft\Desktop\9 мая\9d46c2d54eefe325b7201afe8b3d71f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4"/>
            <a:ext cx="9141456" cy="68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Букет нашим ветеранам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5266928" cy="5328632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Для того, чтобы сделать цветок: надо взять кусок пластилина и раскатать в колбаску.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Затем его надо сплющить и закрутить.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Крепим цветок к картону при помощи стеки( за край)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Для того, чтобы сделать стебли: три кусочка зеленого пластилина раскатываем в длинный жгут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Листочки делаем из небольших кусочков зеленого пластилина. Сначала катаем шарик, затем его прижимаем к  картонке и немного  размазываем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Microsoft\Desktop\Новая папка\P00429-1635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r="18504" b="11665"/>
          <a:stretch/>
        </p:blipFill>
        <p:spPr bwMode="auto">
          <a:xfrm>
            <a:off x="6012160" y="1000935"/>
            <a:ext cx="761102" cy="1634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rosoft\Desktop\Новая папка\P00429-1636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0" b="18685"/>
          <a:stretch/>
        </p:blipFill>
        <p:spPr bwMode="auto">
          <a:xfrm>
            <a:off x="6864741" y="1000935"/>
            <a:ext cx="1123492" cy="900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crosoft\Desktop\Новая папка\P00429-1637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/>
        </p:blipFill>
        <p:spPr bwMode="auto">
          <a:xfrm>
            <a:off x="8172400" y="1026958"/>
            <a:ext cx="724189" cy="874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crosoft\Desktop\Новая папка\P00429-1638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b="21297"/>
          <a:stretch/>
        </p:blipFill>
        <p:spPr bwMode="auto">
          <a:xfrm>
            <a:off x="7426487" y="2004482"/>
            <a:ext cx="919869" cy="87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crosoft\Desktop\Новая папка\P00429-1643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14156" r="7953" b="8497"/>
          <a:stretch/>
        </p:blipFill>
        <p:spPr bwMode="auto">
          <a:xfrm>
            <a:off x="5632280" y="2875055"/>
            <a:ext cx="1315984" cy="171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icrosoft\Desktop\Новая папка\P00429-16452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 bwMode="auto">
          <a:xfrm>
            <a:off x="7415330" y="4221088"/>
            <a:ext cx="1405142" cy="172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icrosoft\Desktop\Новая папка\P00429-16460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8" r="11642"/>
          <a:stretch/>
        </p:blipFill>
        <p:spPr bwMode="auto">
          <a:xfrm>
            <a:off x="5441656" y="4872140"/>
            <a:ext cx="1506608" cy="186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3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848399/2c8fc486-4626-4be3-a385-73c585e0a1b7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Ваши букеты получились, теперь мы можем их подарить нашим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ветеранам, Вашим дедушкам и бабушкам!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628800"/>
            <a:ext cx="4834880" cy="23762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 наше занятие мне хочется закончить стихотворением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Май… Вовсю щебечут птицы,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 парад идёт в столице.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 орденах шагают деды.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Поздравляем с Днём Победы!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p.mycdn.me/image?id=881043148105&amp;t=44&amp;plc=WEB&amp;tkn=*S8OxkvfxmcPsrlYBlSf_vpSfdl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6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Задачи: </a:t>
            </a:r>
          </a:p>
          <a:p>
            <a:r>
              <a:rPr lang="ru-RU" dirty="0" smtClean="0"/>
              <a:t> </a:t>
            </a:r>
            <a:r>
              <a:rPr lang="ru-RU" dirty="0"/>
              <a:t>Формировать у детей представление о подвиге народа, который встал на защиту своей Родины в годы Великой Отечественной войны. </a:t>
            </a:r>
          </a:p>
          <a:p>
            <a:r>
              <a:rPr lang="ru-RU" dirty="0" smtClean="0"/>
              <a:t>Воспитание </a:t>
            </a:r>
            <a:r>
              <a:rPr lang="ru-RU" dirty="0"/>
              <a:t>чувства гордости и благодарности солдатам и офицерам Великой Отечественной войны, спасшим человечество от фашизма; </a:t>
            </a:r>
          </a:p>
          <a:p>
            <a:r>
              <a:rPr lang="ru-RU" dirty="0" smtClean="0"/>
              <a:t>Воспитание </a:t>
            </a:r>
            <a:r>
              <a:rPr lang="ru-RU" dirty="0"/>
              <a:t>уважения к ветеранам. </a:t>
            </a:r>
          </a:p>
          <a:p>
            <a:r>
              <a:rPr lang="ru-RU" dirty="0"/>
              <a:t>Развивать композиционные навыки, пространственные представления: выделять в работе главное и второстепенное. </a:t>
            </a:r>
            <a:endParaRPr lang="en-US" dirty="0" smtClean="0"/>
          </a:p>
          <a:p>
            <a:r>
              <a:rPr lang="ru-RU" dirty="0" err="1"/>
              <a:t>Қостілділік</a:t>
            </a:r>
            <a:r>
              <a:rPr lang="ru-RU" dirty="0"/>
              <a:t> </a:t>
            </a:r>
            <a:r>
              <a:rPr lang="ru-RU" dirty="0" err="1"/>
              <a:t>компоненті</a:t>
            </a:r>
            <a:r>
              <a:rPr lang="ru-RU" dirty="0"/>
              <a:t>/ </a:t>
            </a:r>
            <a:r>
              <a:rPr lang="ru-RU" dirty="0" err="1"/>
              <a:t>Билингвальный</a:t>
            </a:r>
            <a:r>
              <a:rPr lang="ru-RU" dirty="0"/>
              <a:t> </a:t>
            </a:r>
            <a:r>
              <a:rPr lang="ru-RU" dirty="0" smtClean="0"/>
              <a:t>компонент: </a:t>
            </a:r>
            <a:r>
              <a:rPr lang="ru-RU" dirty="0" err="1"/>
              <a:t>ардагер</a:t>
            </a:r>
            <a:r>
              <a:rPr lang="ru-RU" dirty="0"/>
              <a:t>- ветеран, </a:t>
            </a:r>
            <a:r>
              <a:rPr lang="ru-RU" dirty="0" err="1"/>
              <a:t>жеңіс</a:t>
            </a:r>
            <a:r>
              <a:rPr lang="ru-RU" dirty="0"/>
              <a:t>- победа, </a:t>
            </a:r>
            <a:r>
              <a:rPr lang="ru-RU" dirty="0" err="1"/>
              <a:t>Ұлы</a:t>
            </a:r>
            <a:r>
              <a:rPr lang="ru-RU" dirty="0"/>
              <a:t> </a:t>
            </a:r>
            <a:r>
              <a:rPr lang="ru-RU" dirty="0" err="1"/>
              <a:t>Отан</a:t>
            </a:r>
            <a:r>
              <a:rPr lang="ru-RU" dirty="0"/>
              <a:t> </a:t>
            </a:r>
            <a:r>
              <a:rPr lang="ru-RU" dirty="0" err="1"/>
              <a:t>соғысы</a:t>
            </a:r>
            <a:r>
              <a:rPr lang="ru-RU" dirty="0"/>
              <a:t>- Великая Отечественная </a:t>
            </a:r>
            <a:r>
              <a:rPr lang="ru-RU" dirty="0" smtClean="0"/>
              <a:t>война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68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пластилин разных цветов; салфетка для рук; доска для лепки, картон.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304256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пластилин разных цветов; салфетка для рук; доска для лепки, картон.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/>
          </a:p>
        </p:txBody>
      </p:sp>
      <p:pic>
        <p:nvPicPr>
          <p:cNvPr id="4" name="Picture 2" descr="C:\Users\Microsoft\Desktop\Новая папка (2)\P00426-2026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6"/>
          <a:stretch/>
        </p:blipFill>
        <p:spPr bwMode="auto">
          <a:xfrm>
            <a:off x="3707904" y="2636912"/>
            <a:ext cx="1728192" cy="1795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samcom.kz/wp-content/uploads/9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8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91264" cy="525662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-Ребята, кто может мне сказать, какое </a:t>
            </a:r>
            <a:r>
              <a:rPr lang="ru-RU" b="1" dirty="0" smtClean="0">
                <a:solidFill>
                  <a:schemeClr val="bg1"/>
                </a:solidFill>
              </a:rPr>
              <a:t>событие </a:t>
            </a:r>
            <a:r>
              <a:rPr lang="ru-RU" b="1" dirty="0">
                <a:solidFill>
                  <a:schemeClr val="bg1"/>
                </a:solidFill>
              </a:rPr>
              <a:t>мы ежегодно празднуем 9 мая?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rgbClr val="00B0F0"/>
                </a:solidFill>
              </a:rPr>
              <a:t>9 мая – День Победы</a:t>
            </a:r>
          </a:p>
          <a:p>
            <a:r>
              <a:rPr lang="ru-RU" b="1" dirty="0">
                <a:solidFill>
                  <a:schemeClr val="bg1"/>
                </a:solidFill>
              </a:rPr>
              <a:t>- А какому важному для нашей страны событию, которое случилось много лет назад, посвящен этот праздник?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rgbClr val="00B0F0"/>
                </a:solidFill>
              </a:rPr>
              <a:t>Окончанию Великой отечественной войны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200" b="1" i="1" dirty="0">
                <a:solidFill>
                  <a:srgbClr val="00B0F0"/>
                </a:solidFill>
              </a:rPr>
              <a:t>День Победы. </a:t>
            </a:r>
          </a:p>
          <a:p>
            <a:pPr algn="ctr"/>
            <a:r>
              <a:rPr lang="ru-RU" sz="2200" b="1" i="1" dirty="0">
                <a:solidFill>
                  <a:srgbClr val="00B0F0"/>
                </a:solidFill>
              </a:rPr>
              <a:t>Майский праздник - </a:t>
            </a:r>
          </a:p>
          <a:p>
            <a:pPr algn="ctr"/>
            <a:r>
              <a:rPr lang="ru-RU" sz="2200" b="1" i="1" dirty="0">
                <a:solidFill>
                  <a:srgbClr val="00B0F0"/>
                </a:solidFill>
              </a:rPr>
              <a:t>Отмечает вся страна. </a:t>
            </a:r>
          </a:p>
          <a:p>
            <a:pPr algn="ctr"/>
            <a:r>
              <a:rPr lang="ru-RU" sz="2200" b="1" i="1" dirty="0">
                <a:solidFill>
                  <a:srgbClr val="00B0F0"/>
                </a:solidFill>
              </a:rPr>
              <a:t>Надевают наши деды боевые ордена. </a:t>
            </a:r>
          </a:p>
          <a:p>
            <a:pPr algn="ctr"/>
            <a:r>
              <a:rPr lang="ru-RU" sz="2200" b="1" i="1" dirty="0">
                <a:solidFill>
                  <a:srgbClr val="00B0F0"/>
                </a:solidFill>
              </a:rPr>
              <a:t>Их с утра зовет дорога на торжественный парад, </a:t>
            </a:r>
          </a:p>
          <a:p>
            <a:pPr algn="ctr"/>
            <a:r>
              <a:rPr lang="ru-RU" sz="2200" b="1" i="1" dirty="0">
                <a:solidFill>
                  <a:srgbClr val="00B0F0"/>
                </a:solidFill>
              </a:rPr>
              <a:t>И задумчиво с порога вслед им бабушки глядят.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6" name="Picture 8" descr="https://avatars.mds.yandex.net/get-pdb/988718/091e2114-1d8b-4589-bb32-2de35e16a050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24020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7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samcom.kz/wp-content/uploads/9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8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- самый великий и серьезный праздник 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для </a:t>
            </a:r>
            <a:r>
              <a:rPr lang="ru-RU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казахстана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и для многих других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стран. 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5472608" cy="52565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Огромная, хорошо вооруженная фашистская армия хотела завоевать все страны мира, а так же и нашу великую Родину.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Началась </a:t>
            </a:r>
            <a:r>
              <a:rPr lang="ru-RU" b="1" dirty="0">
                <a:solidFill>
                  <a:schemeClr val="bg1"/>
                </a:solidFill>
              </a:rPr>
              <a:t>Великая Отечественная война, которая продолжалась четыре года.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Погибло </a:t>
            </a:r>
            <a:r>
              <a:rPr lang="ru-RU" b="1" dirty="0">
                <a:solidFill>
                  <a:schemeClr val="bg1"/>
                </a:solidFill>
              </a:rPr>
              <a:t>очень много мирных жителей, детей, были разрушены города и села.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 </a:t>
            </a:r>
            <a:r>
              <a:rPr lang="ru-RU" b="1" dirty="0">
                <a:solidFill>
                  <a:schemeClr val="bg1"/>
                </a:solidFill>
              </a:rPr>
              <a:t>наш храбрый народ и наша героическая армия устояли против фашисткой армии, победили их и прогнали из нашей Родины.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Великая </a:t>
            </a:r>
            <a:r>
              <a:rPr lang="ru-RU" b="1" dirty="0">
                <a:solidFill>
                  <a:schemeClr val="bg1"/>
                </a:solidFill>
              </a:rPr>
              <a:t>Отечественная война закончилась 9 мая 1945 года. Это был великий день. 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samcom.kz/wp-content/uploads/9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8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отмечают День Победы? 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5472608" cy="568863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Утром 9 мая, в больших городах России проходят парады, торжественное шествие.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Ветераны </a:t>
            </a:r>
            <a:r>
              <a:rPr lang="ru-RU" b="1" dirty="0">
                <a:solidFill>
                  <a:schemeClr val="bg1"/>
                </a:solidFill>
              </a:rPr>
              <a:t>надевают ордена и медали. Люди дарят ветеранам цветы.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Участники </a:t>
            </a:r>
            <a:r>
              <a:rPr lang="ru-RU" b="1" dirty="0">
                <a:solidFill>
                  <a:schemeClr val="bg1"/>
                </a:solidFill>
              </a:rPr>
              <a:t>войны, люди младшего возраста и дети возлагают венки и цветы к военным </a:t>
            </a:r>
            <a:r>
              <a:rPr lang="ru-RU" b="1" dirty="0" smtClean="0">
                <a:solidFill>
                  <a:schemeClr val="bg1"/>
                </a:solidFill>
              </a:rPr>
              <a:t>памятникам.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Вечером</a:t>
            </a:r>
            <a:r>
              <a:rPr lang="ru-RU" b="1" dirty="0">
                <a:solidFill>
                  <a:schemeClr val="bg1"/>
                </a:solidFill>
              </a:rPr>
              <a:t>, когда стемнеет, начинается салют в честь Победы.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www.culture.ru/storage/images/b0bcaa1a72dc41d7914836f6ab38d14e/42b158ad1ee6a3dbb9d9031038ee0a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46070"/>
            <a:ext cx="2476024" cy="1644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https://netstorage-nur.akamaized.net/images/d5a2f53863ed53c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41" y="2780928"/>
            <a:ext cx="271135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AutoShape 8" descr="https://2018.strategy2050.kz/storage/realise/cf/78/ed/85/96/cf78ed85961fa71a1fbdd89777c0d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Users\Microsoft\Desktop\cf78ed85961fa71a1fbdd89777c0d5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50" y="4653136"/>
            <a:ext cx="2317067" cy="1838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768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samcom.kz/wp-content/uploads/9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8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всем ветеранам принято дарить цветы и благодарить их за мирное небо над нашими головами, за красивую Родину, за счастливое детство, за мир без войны!</a:t>
            </a: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844824"/>
            <a:ext cx="2520280" cy="4824536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https://pbs.twimg.com/media/EP2uwDoWoAArcg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s://ds04.infourok.ru/uploads/ex/10e9/000358c0-6b3fa2cc/hello_html_38a69c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4"/>
          <a:stretch/>
        </p:blipFill>
        <p:spPr bwMode="auto">
          <a:xfrm>
            <a:off x="6516215" y="4527328"/>
            <a:ext cx="2367979" cy="219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crosoft\Desktop\EP2uwDoWoAArcg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r="2951"/>
          <a:stretch/>
        </p:blipFill>
        <p:spPr bwMode="auto">
          <a:xfrm>
            <a:off x="6223326" y="2202532"/>
            <a:ext cx="2767238" cy="224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https://ehonews.kz/wp-content/uploads/2020/02/photo_2020-02-18_15-28-2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C:\Users\Microsoft\Desktop\photo_2020-02-18_15-28-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09120"/>
            <a:ext cx="3314116" cy="22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Microsoft\Desktop\img_17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358" y="2204864"/>
            <a:ext cx="3098794" cy="214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img.gazeta.ru/files3/605/10659605/RIAN_02621477.HR.ru-pic905-895x505-8698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r="15478"/>
          <a:stretch/>
        </p:blipFill>
        <p:spPr bwMode="auto">
          <a:xfrm>
            <a:off x="3779913" y="4509120"/>
            <a:ext cx="2312750" cy="18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gdb.rferl.org/962E2C84-951D-49B9-B822-BE9F5E6A1794_w1200_r1_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" y="2514128"/>
            <a:ext cx="2709844" cy="15242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crosoft\Desktop\9 мая\9-maya-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вместе поблагодарим наших прадедушек и прабабушек!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НЕПОСЕДЫ - ПРАДЕДУШКА (www.hotplayer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558924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2227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crosoft\Desktop\9 мая\Новая папка (3)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" y="0"/>
            <a:ext cx="9135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Давайте в подарок нашим ветеранам сделаем букет цветов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061048"/>
          </a:xfrm>
        </p:spPr>
        <p:txBody>
          <a:bodyPr>
            <a:normAutofit fontScale="40000" lnSpcReduction="20000"/>
          </a:bodyPr>
          <a:lstStyle/>
          <a:p>
            <a:pPr marL="13716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Чтобы наши руки и пальчики хорошо работали, давайте сделаем для них разминку. 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sz="3500" b="1" dirty="0">
                <a:solidFill>
                  <a:schemeClr val="bg1"/>
                </a:solidFill>
              </a:rPr>
              <a:t>Утром рано он закрыт, (Кисти рук плотно сомкнуты.) </a:t>
            </a:r>
          </a:p>
          <a:p>
            <a:r>
              <a:rPr lang="ru-RU" sz="3500" b="1" dirty="0">
                <a:solidFill>
                  <a:schemeClr val="bg1"/>
                </a:solidFill>
              </a:rPr>
              <a:t>Но к полудню ближе (Ладони отходят друг от друга) </a:t>
            </a:r>
          </a:p>
          <a:p>
            <a:pPr marL="137160" indent="0">
              <a:buNone/>
            </a:pPr>
            <a:r>
              <a:rPr lang="ru-RU" sz="3500" b="1" dirty="0">
                <a:solidFill>
                  <a:schemeClr val="bg1"/>
                </a:solidFill>
              </a:rPr>
              <a:t>Раскрывает лепестки, </a:t>
            </a:r>
          </a:p>
          <a:p>
            <a:pPr marL="137160" indent="0">
              <a:buNone/>
            </a:pPr>
            <a:r>
              <a:rPr lang="ru-RU" sz="3500" b="1" dirty="0">
                <a:solidFill>
                  <a:schemeClr val="bg1"/>
                </a:solidFill>
              </a:rPr>
              <a:t>красоту их вижу. (Пальцы плавно расходятся в разные стороны) </a:t>
            </a:r>
          </a:p>
          <a:p>
            <a:r>
              <a:rPr lang="ru-RU" sz="3500" b="1" dirty="0">
                <a:solidFill>
                  <a:schemeClr val="bg1"/>
                </a:solidFill>
              </a:rPr>
              <a:t>К вечеру цветок опять </a:t>
            </a:r>
          </a:p>
          <a:p>
            <a:r>
              <a:rPr lang="ru-RU" sz="3500" b="1" dirty="0">
                <a:solidFill>
                  <a:schemeClr val="bg1"/>
                </a:solidFill>
              </a:rPr>
              <a:t>закрывает венчик, (Пальцы сомкнуты, образуя закрывшийся цветок) . </a:t>
            </a:r>
          </a:p>
          <a:p>
            <a:pPr marL="137160" indent="0">
              <a:buNone/>
            </a:pPr>
            <a:r>
              <a:rPr lang="ru-RU" sz="3500" b="1" dirty="0">
                <a:solidFill>
                  <a:schemeClr val="bg1"/>
                </a:solidFill>
              </a:rPr>
              <a:t>И теперь он будет спать (Кисти рук возвращаются в исходное положение.) </a:t>
            </a:r>
          </a:p>
          <a:p>
            <a:pPr marL="137160" indent="0">
              <a:buNone/>
            </a:pPr>
            <a:r>
              <a:rPr lang="ru-RU" sz="3500" b="1" dirty="0">
                <a:solidFill>
                  <a:schemeClr val="bg1"/>
                </a:solidFill>
              </a:rPr>
              <a:t>До утра, как птенчик. (Кладут кисти рук под щеку, имитируя сон.) </a:t>
            </a:r>
          </a:p>
          <a:p>
            <a:endParaRPr lang="ru-RU" sz="35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Microsoft\Desktop\9 мая\detsad-169199-14575529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735" r="50000" b="13319"/>
          <a:stretch/>
        </p:blipFill>
        <p:spPr bwMode="auto">
          <a:xfrm>
            <a:off x="7092280" y="1528230"/>
            <a:ext cx="1383256" cy="1625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icrosoft\Desktop\9 мая\detsad-579445-1526023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21" y="2924944"/>
            <a:ext cx="1276259" cy="170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icrosoft\Desktop\9 мая\phoca_thumb_l_1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29200"/>
            <a:ext cx="2674268" cy="1502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88</TotalTime>
  <Words>598</Words>
  <Application>Microsoft Office PowerPoint</Application>
  <PresentationFormat>Экран (4:3)</PresentationFormat>
  <Paragraphs>64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«Букет нашим Ветеранам» </vt:lpstr>
      <vt:lpstr>Презентация PowerPoint</vt:lpstr>
      <vt:lpstr>Здравствуйте, уважаемые родители ! Перед началом нашего занятия предлагаю подготовить : пластилин разных цветов; салфетка для рук; доска для лепки, картон. </vt:lpstr>
      <vt:lpstr>Здравствуйте, ребята!</vt:lpstr>
      <vt:lpstr>День Победы - самый великий и серьезный праздник не только для казахстана, но и для многих других стран.   </vt:lpstr>
      <vt:lpstr>Как отмечают День Победы?  </vt:lpstr>
      <vt:lpstr>В этот день всем ветеранам принято дарить цветы и благодарить их за мирное небо над нашими головами, за красивую Родину, за счастливое детство, за мир без войны! </vt:lpstr>
      <vt:lpstr>Давайте вместе поблагодарим наших прадедушек и прабабушек!</vt:lpstr>
      <vt:lpstr>Давайте в подарок нашим ветеранам сделаем букет цветов</vt:lpstr>
      <vt:lpstr>Букет нашим ветеранам</vt:lpstr>
      <vt:lpstr>Ваши букеты получились, теперь мы можем их подарить нашим ветеранам, Вашим дедушкам и бабушкам!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46</cp:revision>
  <dcterms:created xsi:type="dcterms:W3CDTF">2020-04-29T08:56:49Z</dcterms:created>
  <dcterms:modified xsi:type="dcterms:W3CDTF">2020-04-29T11:09:38Z</dcterms:modified>
</cp:coreProperties>
</file>