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347" r:id="rId2"/>
    <p:sldId id="349" r:id="rId3"/>
    <p:sldId id="350" r:id="rId4"/>
    <p:sldId id="348" r:id="rId5"/>
    <p:sldId id="276" r:id="rId6"/>
    <p:sldId id="291" r:id="rId7"/>
    <p:sldId id="288" r:id="rId8"/>
    <p:sldId id="303" r:id="rId9"/>
    <p:sldId id="335" r:id="rId10"/>
    <p:sldId id="289" r:id="rId11"/>
    <p:sldId id="305" r:id="rId12"/>
    <p:sldId id="293" r:id="rId13"/>
    <p:sldId id="297" r:id="rId14"/>
    <p:sldId id="295" r:id="rId15"/>
    <p:sldId id="298" r:id="rId16"/>
    <p:sldId id="299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51" r:id="rId25"/>
    <p:sldId id="354" r:id="rId26"/>
    <p:sldId id="353" r:id="rId27"/>
    <p:sldId id="355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D096F5-9D69-4756-9C61-F3537FFB3E98}">
          <p14:sldIdLst>
            <p14:sldId id="347"/>
            <p14:sldId id="349"/>
            <p14:sldId id="350"/>
            <p14:sldId id="348"/>
            <p14:sldId id="276"/>
            <p14:sldId id="291"/>
            <p14:sldId id="288"/>
            <p14:sldId id="303"/>
            <p14:sldId id="335"/>
            <p14:sldId id="289"/>
            <p14:sldId id="305"/>
            <p14:sldId id="293"/>
            <p14:sldId id="297"/>
            <p14:sldId id="295"/>
            <p14:sldId id="298"/>
            <p14:sldId id="299"/>
            <p14:sldId id="339"/>
            <p14:sldId id="340"/>
            <p14:sldId id="341"/>
            <p14:sldId id="342"/>
            <p14:sldId id="343"/>
            <p14:sldId id="344"/>
            <p14:sldId id="345"/>
            <p14:sldId id="351"/>
            <p14:sldId id="354"/>
            <p14:sldId id="353"/>
            <p14:sldId id="35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97BADD"/>
    <a:srgbClr val="5E94CA"/>
    <a:srgbClr val="FFFF99"/>
    <a:srgbClr val="8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4" autoAdjust="0"/>
    <p:restoredTop sz="99471" autoAdjust="0"/>
  </p:normalViewPr>
  <p:slideViewPr>
    <p:cSldViewPr>
      <p:cViewPr>
        <p:scale>
          <a:sx n="75" d="100"/>
          <a:sy n="75" d="100"/>
        </p:scale>
        <p:origin x="-48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952FE7-A312-469F-AE8B-920B749D92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1B8A-9EA6-46EF-9AB6-D9D054D90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5F3-A83B-48D7-8512-0DE5E421D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C9C972F-17AC-40C1-9755-03D3F751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433A-1B98-4DBB-B59C-1A2E8EFF7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DA6A-81BD-4E0D-9F6D-D05BFC1B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BEF64-F0F4-465C-931B-C932C2010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280B5-4839-490D-8E98-B04CB009AC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C6FE-04B3-4249-881B-F855E293B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74D5B7-BD8F-4A1B-9C7D-315781E6C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C942F-DB9D-454D-9EF0-2C3C7CEA2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D1A731-0D39-465B-A957-10EF4AF3C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6;&#1077;&#1085;&#1100;%20&#1087;&#1086;&#1073;&#1077;&#1076;&#1099;&#1099;\metronom1.mp3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76;&#1077;&#1085;&#1100;%20&#1087;&#1086;&#1073;&#1077;&#1076;&#1099;&#1099;\best-mp3.ru_a._aleksandrov_-_svyaszennaya_voina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10396"/>
          </a:xfrm>
        </p:spPr>
        <p:txBody>
          <a:bodyPr/>
          <a:lstStyle/>
          <a:p>
            <a:r>
              <a:rPr lang="ru-RU" dirty="0" smtClean="0"/>
              <a:t>Подготовили: Образцова Л.А.</a:t>
            </a:r>
          </a:p>
          <a:p>
            <a:r>
              <a:rPr lang="ru-RU" dirty="0" smtClean="0"/>
              <a:t>                       Скуратова Е.И.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Презентацию к </a:t>
            </a:r>
            <a:r>
              <a:rPr lang="ru-RU" dirty="0" smtClean="0">
                <a:solidFill>
                  <a:srgbClr val="FF0000"/>
                </a:solidFill>
              </a:rPr>
              <a:t>75- </a:t>
            </a:r>
            <a:r>
              <a:rPr lang="ru-RU" dirty="0" err="1" smtClean="0">
                <a:solidFill>
                  <a:srgbClr val="FF0000"/>
                </a:solidFill>
              </a:rPr>
              <a:t>летию</a:t>
            </a:r>
            <a:r>
              <a:rPr lang="ru-RU" dirty="0" smtClean="0">
                <a:solidFill>
                  <a:srgbClr val="FF0000"/>
                </a:solidFill>
              </a:rPr>
              <a:t> Победы в ВОВ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детей 6-7 лет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41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Май 2020 г.</a:t>
            </a:r>
            <a:endParaRPr lang="ru-RU" dirty="0"/>
          </a:p>
        </p:txBody>
      </p:sp>
      <p:pic>
        <p:nvPicPr>
          <p:cNvPr id="1026" name="Picture 2" descr="C:\Users\User\Desktop\Новая папка (3)\C_X4PSCXoAA4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457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57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Составила:Чуженькова О.В.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z_khronik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219200"/>
            <a:ext cx="7703127" cy="534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180201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Люди шли защищать свою Родину, свои семьи, своих детей.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25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3315" name="Picture 5" descr="2c76d37a210d7cfde4a785439b5776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990600"/>
            <a:ext cx="80772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533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</a:t>
            </a:r>
            <a:r>
              <a:rPr lang="ru-RU" sz="2000" dirty="0" smtClean="0"/>
              <a:t>Война шла на земле. </a:t>
            </a:r>
            <a:endParaRPr lang="ru-RU" sz="2000" dirty="0"/>
          </a:p>
        </p:txBody>
      </p:sp>
    </p:spTree>
  </p:cSld>
  <p:clrMapOvr>
    <a:masterClrMapping/>
  </p:clrMapOvr>
  <p:transition spd="slow" advTm="81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2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310" y="838200"/>
            <a:ext cx="7922174" cy="574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43000" y="247248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воздухе.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683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Iz_khroniki_Velikojj_Otechestvennojj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066800"/>
            <a:ext cx="7781703" cy="55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Зенитчики охраняли города в тылу от бомбёжек .</a:t>
            </a:r>
            <a:endParaRPr lang="ru-RU" dirty="0"/>
          </a:p>
        </p:txBody>
      </p:sp>
    </p:spTree>
  </p:cSld>
  <p:clrMapOvr>
    <a:masterClrMapping/>
  </p:clrMapOvr>
  <p:transition advTm="986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744" y="914400"/>
            <a:ext cx="8122856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5801" y="-417731"/>
            <a:ext cx="773834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русских солдат погибло во время Великой Отечественной Войны под вражескими пулями.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103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j144_11574011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914400"/>
            <a:ext cx="810227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" y="19977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 боев оставались разрушенные города,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от домов часто ничего не оставалось.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79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4572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3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2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2192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Благодаря тому, что на борьбу с врагами встали взрослые и дети, наш народ победил в этой войне. 9 мая 1945 года наше знамя было поднято над самым главным зданием фашистов в Германии – Рейхстагом. </a:t>
            </a:r>
            <a:endParaRPr lang="ru-RU" dirty="0"/>
          </a:p>
        </p:txBody>
      </p:sp>
    </p:spTree>
  </p:cSld>
  <p:clrMapOvr>
    <a:masterClrMapping/>
  </p:clrMapOvr>
  <p:transition advTm="1289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мая</a:t>
            </a:r>
            <a:r>
              <a:rPr lang="ru-RU" dirty="0"/>
              <a:t> - это всенародный праздник. В этом году наш народ отмечает </a:t>
            </a:r>
            <a:r>
              <a:rPr lang="ru-RU" dirty="0" smtClean="0"/>
              <a:t>75-летие  </a:t>
            </a:r>
            <a:r>
              <a:rPr lang="ru-RU" dirty="0"/>
              <a:t>Великой Победы. </a:t>
            </a:r>
          </a:p>
        </p:txBody>
      </p:sp>
      <p:pic>
        <p:nvPicPr>
          <p:cNvPr id="102402" name="Picture 2" descr="http://www.kostroma.meteorf.ru/assets/images/img/13355098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228600"/>
            <a:ext cx="5943600" cy="56301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16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/>
              <a:t>В этот день вспоминают тех, кто остался на полях сражений, тех, кто после войны налаживал мирную жизнь. А еще поздравляют тех воинов Великой Отечественной Войны, которые живут сегодня. </a:t>
            </a:r>
          </a:p>
        </p:txBody>
      </p:sp>
      <p:pic>
        <p:nvPicPr>
          <p:cNvPr id="7171" name="Picture 8" descr="F:\9 мая 2008\Апрель_май_2008 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81000"/>
            <a:ext cx="810227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3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10396"/>
          </a:xfrm>
        </p:spPr>
        <p:txBody>
          <a:bodyPr/>
          <a:lstStyle/>
          <a:p>
            <a:r>
              <a:rPr lang="ru-RU" dirty="0" smtClean="0"/>
              <a:t>Подготовили: Образцова Л.А.</a:t>
            </a:r>
          </a:p>
          <a:p>
            <a:r>
              <a:rPr lang="ru-RU" dirty="0" smtClean="0"/>
              <a:t>                       Скуратова Е.И.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Презентацию к </a:t>
            </a:r>
            <a:r>
              <a:rPr lang="ru-RU" dirty="0" smtClean="0">
                <a:solidFill>
                  <a:srgbClr val="FF0000"/>
                </a:solidFill>
              </a:rPr>
              <a:t>75- </a:t>
            </a:r>
            <a:r>
              <a:rPr lang="ru-RU" dirty="0" err="1" smtClean="0">
                <a:solidFill>
                  <a:srgbClr val="FF0000"/>
                </a:solidFill>
              </a:rPr>
              <a:t>летию</a:t>
            </a:r>
            <a:r>
              <a:rPr lang="ru-RU" dirty="0" smtClean="0">
                <a:solidFill>
                  <a:srgbClr val="FF0000"/>
                </a:solidFill>
              </a:rPr>
              <a:t> Победы в ВОВ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детей 6-7 лет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41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Май 2020 г.</a:t>
            </a:r>
            <a:endParaRPr lang="ru-RU" dirty="0"/>
          </a:p>
        </p:txBody>
      </p:sp>
      <p:pic>
        <p:nvPicPr>
          <p:cNvPr id="1026" name="Picture 2" descr="C:\Users\User\Desktop\Новая папка (3)\C_X4PSCXoAA4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 (3)\IMG_20200508_17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"/>
            <a:ext cx="9156700" cy="68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68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81000" y="5867400"/>
            <a:ext cx="8534400" cy="6413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В этот Великий день принято бывать на могилах погибших воинов, возлагать венки, живые цветы тем, кто не вернулся с войны.</a:t>
            </a:r>
          </a:p>
        </p:txBody>
      </p:sp>
      <p:pic>
        <p:nvPicPr>
          <p:cNvPr id="8197" name="Picture 6" descr="F:\9 мая 2008\Апрель_май_2008 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1000"/>
            <a:ext cx="79022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62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8881_800_6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Вечный огонь горит в память о погибших в годы Великой Отечественной войны .</a:t>
            </a:r>
          </a:p>
        </p:txBody>
      </p:sp>
      <p:pic>
        <p:nvPicPr>
          <p:cNvPr id="4" name="metro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8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685800" y="5715000"/>
            <a:ext cx="7924800" cy="3667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Ежегодно  9 мая устраивают парад военных в честь праздника Победы.</a:t>
            </a:r>
          </a:p>
        </p:txBody>
      </p:sp>
      <p:pic>
        <p:nvPicPr>
          <p:cNvPr id="98306" name="Picture 2" descr="http://www.setwalls.ru/pic/201502/1920x1200/setwalls.ru-747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533400"/>
            <a:ext cx="7772400" cy="4857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10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6400800" cy="64633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По всей стране слышны залпы праздничного салюта в честь тех, кто сражался за Родину.</a:t>
            </a:r>
          </a:p>
        </p:txBody>
      </p:sp>
      <p:pic>
        <p:nvPicPr>
          <p:cNvPr id="97282" name="Picture 2" descr="http://victory-photo.beta2.ria.ru/images/40/23/4023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533400"/>
            <a:ext cx="7443216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77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cs424420.vk.me/v424420150/7c2/O0cTQlkoT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 flipV="1">
            <a:off x="5181600" y="3429000"/>
            <a:ext cx="114300" cy="98215"/>
          </a:xfrm>
          <a:prstGeom prst="rect">
            <a:avLst/>
          </a:prstGeom>
          <a:noFill/>
        </p:spPr>
      </p:pic>
      <p:pic>
        <p:nvPicPr>
          <p:cNvPr id="3074" name="Picture 2" descr="C:\Users\User\Desktop\Новая папка\IMG-20200430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6118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IMG-20200503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65623" y="4648200"/>
            <a:ext cx="795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я папка\IMG-20200508-WA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14" y="228600"/>
            <a:ext cx="28289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я папка\IMG-20200508-WA00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39" y="228600"/>
            <a:ext cx="26574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Новая папка (3)\img17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0" y="4502150"/>
            <a:ext cx="39566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Новая папка\IMG-20200508-WA00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19" y="228600"/>
            <a:ext cx="2676695" cy="475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Новая папка (3)\fullvvnb8lkg_1qfXf6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191000"/>
            <a:ext cx="8657139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82543"/>
      </p:ext>
    </p:extLst>
  </p:cSld>
  <p:clrMapOvr>
    <a:masterClrMapping/>
  </p:clrMapOvr>
  <p:transition spd="slow" advTm="129907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cs424420.vk.me/v424420150/7c2/O0cTQlkoT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2590800"/>
            <a:ext cx="53206" cy="45719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\IMG-20200503-WA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800"/>
            <a:ext cx="300870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IMG-20200508-WA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09" y="165100"/>
            <a:ext cx="2472929" cy="50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Новая папка\IMG-20200508-WA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651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Новая папка (3)\i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2984"/>
            <a:ext cx="30912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36"/>
      </p:ext>
    </p:extLst>
  </p:cSld>
  <p:clrMapOvr>
    <a:masterClrMapping/>
  </p:clrMapOvr>
  <p:transition spd="slow" advTm="12990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cs424420.vk.me/v424420150/7c2/O0cTQlkoT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V="1">
            <a:off x="7924800" y="2558628"/>
            <a:ext cx="76200" cy="65477"/>
          </a:xfrm>
          <a:prstGeom prst="rect">
            <a:avLst/>
          </a:prstGeom>
          <a:noFill/>
        </p:spPr>
      </p:pic>
      <p:pic>
        <p:nvPicPr>
          <p:cNvPr id="3074" name="Picture 2" descr="C:\Users\User\Desktop\Новая папка (3)\Y0AAAgOIuuA-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7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IMG-20200508-W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55758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25124"/>
      </p:ext>
    </p:extLst>
  </p:cSld>
  <p:clrMapOvr>
    <a:masterClrMapping/>
  </p:clrMapOvr>
  <p:transition spd="slow" advTm="12990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cs424420.vk.me/v424420150/7c2/O0cTQlkoT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5400" y="457200"/>
            <a:ext cx="6667500" cy="5729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263098"/>
      </p:ext>
    </p:extLst>
  </p:cSld>
  <p:clrMapOvr>
    <a:masterClrMapping/>
  </p:clrMapOvr>
  <p:transition spd="slow" advTm="1299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10396"/>
          </a:xfrm>
        </p:spPr>
        <p:txBody>
          <a:bodyPr/>
          <a:lstStyle/>
          <a:p>
            <a:r>
              <a:rPr lang="ru-RU" dirty="0" smtClean="0"/>
              <a:t>Подготовили: Образцова Л.А.</a:t>
            </a:r>
          </a:p>
          <a:p>
            <a:r>
              <a:rPr lang="ru-RU" dirty="0" smtClean="0"/>
              <a:t>                       Скуратова Е.И.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Презентацию к </a:t>
            </a:r>
            <a:r>
              <a:rPr lang="ru-RU" dirty="0" smtClean="0">
                <a:solidFill>
                  <a:srgbClr val="FF0000"/>
                </a:solidFill>
              </a:rPr>
              <a:t>75- </a:t>
            </a:r>
            <a:r>
              <a:rPr lang="ru-RU" dirty="0" err="1" smtClean="0">
                <a:solidFill>
                  <a:srgbClr val="FF0000"/>
                </a:solidFill>
              </a:rPr>
              <a:t>летию</a:t>
            </a:r>
            <a:r>
              <a:rPr lang="ru-RU" dirty="0" smtClean="0">
                <a:solidFill>
                  <a:srgbClr val="FF0000"/>
                </a:solidFill>
              </a:rPr>
              <a:t> Победы в ВОВ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детей 6-7 лет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5410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Май 2020 г.</a:t>
            </a:r>
            <a:endParaRPr lang="ru-RU" dirty="0"/>
          </a:p>
        </p:txBody>
      </p:sp>
      <p:pic>
        <p:nvPicPr>
          <p:cNvPr id="1026" name="Picture 2" descr="C:\Users\User\Desktop\Новая папка (3)\C_X4PSCXoAA4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 (3)\IMG_20200508_17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"/>
            <a:ext cx="9156700" cy="68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Новая папка (3)\IMG_20200508_170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5400"/>
            <a:ext cx="9142904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3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50292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     Уважаемые родители!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0000FF"/>
                </a:solidFill>
              </a:rPr>
              <a:t>Большая  просьба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посмотрите данную презентацию вместе с о своими детьми. Дополните её содержание своими знаниями  о ВОВ.  А потом соберитесь всей семьёй за столом, поставьте рядом портрет родного человека, который прошёл войну и все вспомните солдата.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</a:t>
            </a:r>
            <a:r>
              <a:rPr lang="ru-RU" sz="4000" dirty="0" smtClean="0">
                <a:solidFill>
                  <a:srgbClr val="FF0000"/>
                </a:solidFill>
              </a:rPr>
              <a:t>ВЕЧНАЯ ПОМЯТЬ ГЕРОЯМ!!! 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Пусть наши дети , когда вырастут, сделают всё, чтобы был мир во всём мире!!!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asfokus.ru/images/photos/medium/f2a639ed10944dbce4304402c9b92b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400" y="0"/>
            <a:ext cx="9118600" cy="691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79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orde.me/uploads/posts/89/89d520ad10f06063272d82e0c4ea83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143000"/>
            <a:ext cx="7848600" cy="50292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600200" y="685800"/>
            <a:ext cx="63271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 июня 1941 года фашистские войска напали на нашу Родину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55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4256797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8376" y="1295400"/>
            <a:ext cx="3849623" cy="515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est-mp3.ru_a._aleksandrov_-_svyaszennaya_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96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4800" y="456984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Всех мужчин, которые могли держать оружие, призвали на войну, чтобы защитить нашу землю от фашистов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\Desktop\Новая папка (3)\b3dc76277da34cc6f3a37e2c5fdca6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3315"/>
            <a:ext cx="8458200" cy="55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orld_war2_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На фронт уходили отцы, старшие братья. </a:t>
            </a:r>
            <a:endParaRPr lang="ru-RU" dirty="0"/>
          </a:p>
        </p:txBody>
      </p:sp>
    </p:spTree>
  </p:cSld>
  <p:clrMapOvr>
    <a:masterClrMapping/>
  </p:clrMapOvr>
  <p:transition advTm="833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990600"/>
            <a:ext cx="4495800" cy="504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война\0_f005_31359a8f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28600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hangingPunct="1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Даже женщины шли на фронт, чтобы помогать раненым бойцам,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быть связистами.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86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1283</TotalTime>
  <Words>337</Words>
  <Application>Microsoft Office PowerPoint</Application>
  <PresentationFormat>Экран (4:3)</PresentationFormat>
  <Paragraphs>37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Презентацию к 75- летию Победы в ВОВ для детей 6-7 лет</vt:lpstr>
      <vt:lpstr>Презентацию к 75- летию Победы в ВОВ для детей 6-7 лет</vt:lpstr>
      <vt:lpstr>Презентацию к 75- летию Победы в ВОВ для детей 6-7 лет</vt:lpstr>
      <vt:lpstr>     Уважаемые родители! Большая  просьба: посмотрите данную презентацию вместе с о своими детьми. Дополните её содержание своими знаниями  о ВОВ.  А потом соберитесь всей семьёй за столом, поставьте рядом портрет родного человека, который прошёл войну и все вспомните солдата.                   ВЕЧНАЯ ПОМЯТЬ ГЕРОЯМ!!!   Пусть наши дети , когда вырастут, сделают всё, чтобы был мир во всём мире!!!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Вечный огонь горит в память о погибших в годы Великой Отечественной войны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User</cp:lastModifiedBy>
  <cp:revision>103</cp:revision>
  <cp:lastPrinted>1601-01-01T00:00:00Z</cp:lastPrinted>
  <dcterms:created xsi:type="dcterms:W3CDTF">1601-01-01T00:00:00Z</dcterms:created>
  <dcterms:modified xsi:type="dcterms:W3CDTF">2020-05-08T15:06:19Z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