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540" y="-5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613D0F-C549-41DA-BAC2-A997A3BA07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5410F5-B82A-4A53-B575-E00CA4C410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Новая папка (2)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3096" y="5436096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Н.В.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4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последний звук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411760"/>
            <a:ext cx="2192288" cy="19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r="26026"/>
          <a:stretch/>
        </p:blipFill>
        <p:spPr bwMode="auto">
          <a:xfrm>
            <a:off x="2780928" y="2406796"/>
            <a:ext cx="1280161" cy="19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80" y="2450997"/>
            <a:ext cx="2013140" cy="20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7" y="4644008"/>
            <a:ext cx="2477072" cy="220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14" y="4684845"/>
            <a:ext cx="2174430" cy="28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s://img2.freepng.ru/20180404/bhw/kisspng-school-bus-clip-art-school-bus-5ac4f99c2f0ff1.16866914152285839619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80" y="6940014"/>
            <a:ext cx="2771896" cy="20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icrosoft\Desktop\Новая папка (2)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3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icrosoft\Desktop\Новая папка (2)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06" y="2555776"/>
            <a:ext cx="6172200" cy="6096000"/>
          </a:xfrm>
        </p:spPr>
        <p:txBody>
          <a:bodyPr/>
          <a:lstStyle/>
          <a:p>
            <a:endParaRPr lang="ru-RU"/>
          </a:p>
        </p:txBody>
      </p:sp>
      <p:pic>
        <p:nvPicPr>
          <p:cNvPr id="3075" name="Picture 3" descr="C:\Users\Microsoft\Desktop\Новая папка (2)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" y="0"/>
            <a:ext cx="684976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icrosoft\Desktop\Новая папка (2)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" y="13130"/>
            <a:ext cx="6829066" cy="91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8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kk-KZ" dirty="0" smtClean="0"/>
              <a:t>на какой зкук начинаются слова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https://avatars.mds.yandex.net/get-pdb/1927213/10efb4eb-b6bf-4e72-8574-dc89c7a31a3a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12372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kz.yandex.net/i?id=b45b86a677b01142b58ce8af8d59e41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2123728"/>
            <a:ext cx="32632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615/00044bd4-6a96e3a2/hello_html_50e075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4860032"/>
            <a:ext cx="27546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freepng.ru/20180308/fkq/kisspng-juice-pineapple-extract-fruit-food-pineapple-5aa0e3afaf90b7.4151296315204934877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69" y="4761656"/>
            <a:ext cx="2180016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4904" y="486003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На какой звук начинаются слова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123728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212372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918543/5ec2eab2-e19c-43ec-bef9-cedeab13c52c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3" y="5793478"/>
            <a:ext cx="3042989" cy="22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all-atop.com/user/present/643642/LnBqS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zab.ru/image/960x639/8d560fc72c7ffd49a9af694fcce9457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42" y="5793478"/>
            <a:ext cx="3198037" cy="21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0877" y="4657997"/>
            <a:ext cx="141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7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На какой звук начинаются слова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350317"/>
            <a:ext cx="26757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2195736"/>
            <a:ext cx="2232132" cy="26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1"/>
          <a:stretch/>
        </p:blipFill>
        <p:spPr bwMode="auto">
          <a:xfrm>
            <a:off x="260648" y="6084168"/>
            <a:ext cx="3707904" cy="20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5177896"/>
            <a:ext cx="2613670" cy="219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8880" y="4393066"/>
            <a:ext cx="20882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icrosoft\Desktop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03"/>
            <a:ext cx="6858000" cy="9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</TotalTime>
  <Words>29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 какой зкук начинаются слова?</vt:lpstr>
      <vt:lpstr>На какой звук начинаются слова</vt:lpstr>
      <vt:lpstr>На какой звук начинаются слова?</vt:lpstr>
      <vt:lpstr>Презентация PowerPoint</vt:lpstr>
      <vt:lpstr>Назови последний звук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17</cp:revision>
  <dcterms:created xsi:type="dcterms:W3CDTF">2020-04-15T09:57:44Z</dcterms:created>
  <dcterms:modified xsi:type="dcterms:W3CDTF">2020-04-15T13:32:35Z</dcterms:modified>
</cp:coreProperties>
</file>