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C52D89-F1E2-4D44-B879-767A1728277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24486B-1AF2-4C9F-9082-B48B712C75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2896" y="7164288"/>
            <a:ext cx="4227758" cy="11761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музыкальный руководитель Гусева Татьяна Павловна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704" y="1259632"/>
            <a:ext cx="5381513" cy="239088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Научим ножки танцевать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23.dou.spb.ru/images/%D0%9D%D0%BE%D0%B2%D0%BE%D1%81%D1%82%D0%B8/%D0%B4%D0%B5%D1%82%D0%B8_%D1%82%D0%B0%D0%BD%D1%86%D1%83%D1%8E%D1%8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3923928"/>
            <a:ext cx="4392488" cy="27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icrosoft\Desktop\павловеа\i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3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best-animation.ru/images/users/images/animacionnye_kartinki/deti/deti_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6408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1" y="5829557"/>
            <a:ext cx="4960590" cy="1524000"/>
          </a:xfrm>
        </p:spPr>
        <p:txBody>
          <a:bodyPr/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nlapina.ru/wp-content/uploads/2015/09/deti-shagayu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884368"/>
            <a:ext cx="653785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8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Вашему вниманию музыкальные упражнения, которые помогут ребенку в дальнейшем легко разучивать танцевальные движения и танцы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originals/62/c0/f2/62c0f25cd4ce9693db42af11250dafb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3347864"/>
            <a:ext cx="4176464" cy="51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icrosoft\Desktop\павловеа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7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icrosoft\Desktop\павловеа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16"/>
            <a:ext cx="6854913" cy="91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7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icrosoft\Desktop\павловеа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8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icrosoft\Desktop\павловеа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" y="220"/>
            <a:ext cx="6857834" cy="914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1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icrosoft\Desktop\павловеа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930"/>
            <a:ext cx="6875197" cy="91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icrosoft\Desktop\павловеа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4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icrosoft\Desktop\павловеа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479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31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Научим ножки танцевать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Успехов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6</cp:revision>
  <dcterms:created xsi:type="dcterms:W3CDTF">2020-04-11T11:44:21Z</dcterms:created>
  <dcterms:modified xsi:type="dcterms:W3CDTF">2020-04-11T11:57:45Z</dcterms:modified>
</cp:coreProperties>
</file>