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270" y="-15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BE62-BA0A-45F5-88B9-FB979BBC9B8E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5E-AACB-4201-B271-62EEAF720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52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BE62-BA0A-45F5-88B9-FB979BBC9B8E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5E-AACB-4201-B271-62EEAF720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66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6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BE62-BA0A-45F5-88B9-FB979BBC9B8E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5E-AACB-4201-B271-62EEAF720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154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BE62-BA0A-45F5-88B9-FB979BBC9B8E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5E-AACB-4201-B271-62EEAF720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30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BE62-BA0A-45F5-88B9-FB979BBC9B8E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5E-AACB-4201-B271-62EEAF720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47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1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BE62-BA0A-45F5-88B9-FB979BBC9B8E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5E-AACB-4201-B271-62EEAF720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21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BE62-BA0A-45F5-88B9-FB979BBC9B8E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5E-AACB-4201-B271-62EEAF720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67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BE62-BA0A-45F5-88B9-FB979BBC9B8E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5E-AACB-4201-B271-62EEAF720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6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BE62-BA0A-45F5-88B9-FB979BBC9B8E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5E-AACB-4201-B271-62EEAF720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480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BE62-BA0A-45F5-88B9-FB979BBC9B8E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5E-AACB-4201-B271-62EEAF720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302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BE62-BA0A-45F5-88B9-FB979BBC9B8E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5E-AACB-4201-B271-62EEAF720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132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2BE62-BA0A-45F5-88B9-FB979BBC9B8E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A55E-AACB-4201-B271-62EEAF7205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25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syan.org/potrf/%D0%9C%D0%B5%D1%82%D0%BE%D0%B4%D0%B8%D1%87%D0%BD%D1%96+%D1%80%D0%B5%D0%BA%D0%BE%D0%BC%D0%B5%D0%BD%D0%B4%D0%B0%D1%86%D1%96%D1%97+%D0%A2%D0%B5%D0%BA%D1%81%D1%82%D0%B8+%D0%B4%D0%BB%D1%8F+%D0%BF%D0%B5%D1%80%D0%B5%D0%B2%D1%96%D1%80%D0%BA%D0%B8+%D1%82%D0%B5%D1%85%D0%BD%D1%96%D0%BA%D0%B8+%D1%87%D0%B8%D1%82%D0%B0%D0%BD%D0%BD%D1%8F+%D0%B2+1+%D0%BA%D0%BB%D0%B0%D1%81%D1%96+%D0%A3%D0%BA%D0%BB%D0%B0%D0%B4%D0%B0%D1%87%3A+%D0%92%D1%87%D0%B8%D1%82%D0%B5%D0%BB%D1%8C+%D0%BF%D0%BE%D1%87%D0%B0%D1%82%D0%BA%D0%BE%D0%B2%D0%B8%D1%85+%D0%BA%D0%BB%D0%B0%D1%81%D1%96%D0%B2f/31337_html_m5e9fa0a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kk-KZ" sz="5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  <a:br>
              <a:rPr lang="kk-KZ" sz="5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Совсем скоро праздник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kk-KZ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предлагаем три замечательные песни 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6084168"/>
            <a:ext cx="4800600" cy="2016224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Разучите с детьми слова песен и попробуйте исполнить их вместе.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исполнением  рекомендуем просмотреть видео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7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3.infourok.ru/uploads/ex/11ca/00052e61-b06a5b24/1/img1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2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«Мы скоро пойдём в первый класс»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1835696"/>
            <a:ext cx="6172200" cy="684076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Мы скоро пойдем в первый раз в первый класс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цветами, и с мамами рядом.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в школу пойдем, а сегодня у нас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Прощанье с любимым детсадом,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Прощанье с любимым детсадом.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Припев: Прощается с детсадом веселая семья.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вам родные наставники, друзья.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вам и счастья желаем от души,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 вам придут другие малыши.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Запомнятся вам наши слезы и смех –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Такими мы больше не будем!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детский сад провожает нас всех,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мы детский сад не забудем,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мы детский сад не забудем.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Припев: Прощается с детсадом веселая семья.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вам родные наставники, друзья.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вам и счастья желаем от души,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 вам придут другие малыши.</a:t>
            </a:r>
          </a:p>
          <a:p>
            <a:endParaRPr lang="ru-RU" dirty="0"/>
          </a:p>
        </p:txBody>
      </p:sp>
      <p:pic>
        <p:nvPicPr>
          <p:cNvPr id="4" name="минус МЫ СКОРО ПОЙДЕМ ПЕРВЫЙ РАЗ В ПЕРВЫЙ КЛАС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1208" y="277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5.infourok.ru/uploads/ex/0e45/000b1e4c-dd7dbfda/img3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250"/>
          <a:stretch/>
        </p:blipFill>
        <p:spPr bwMode="auto">
          <a:xfrm>
            <a:off x="-22029" y="0"/>
            <a:ext cx="6881196" cy="92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74943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«Мечты»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1115616"/>
            <a:ext cx="6172200" cy="7920880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куплет: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открытые окна влетает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Весенний погожий денёк,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каждый мечтает, о счастье мечтает,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И, может, тот день недалёк.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куплет: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1-й солист:  Мечтаю я плавать, как рыбка,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2-й солист:  А я, словно птица, летать.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3-й солист:   Хочу я читать без единой ошибки,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уме все примеры считать.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куплет: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4-й солист: Мечтаю о дальних я странах,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Всю землю хочу обойти.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5-й солист:  Хочу понимать я гостей иностранных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 ними беседы вести.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4куплет:</a:t>
            </a: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Мечтателей и фантазёров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школа с радостью ждет.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верим, что каждый к мечте своей скоро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Тропинками знаний придет.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верим, что каждый к мечте своей скоро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Тропинками знаний придет.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инус  МЕЧТАТЕЛИ И ФАНТАЗЕР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3728" y="8995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6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ite-deb05e7.1c-umi.ru/images/cms/data/50365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52" y="0"/>
            <a:ext cx="687735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05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наш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1115616"/>
            <a:ext cx="6172200" cy="7704856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1.Родители приводят нас в садик каждый день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Бегут, летят, уходят кому, куда не лень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Живем, растем, смеемся, мы на глазах у Вас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честно признаемся, что очень любим Вас!</a:t>
            </a: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Припев: Вы, первый наш учитель, Вы, словно наш родитель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 и преподаватель воспитатель, воспитатель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Вы, наш наставник первый, щит и стальные нервы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Ангел Хранитель наш воспитатель наш.</a:t>
            </a: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2.Бывает без сомненья, Вам трудно иногда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верное решенье Вы примите всегда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Простите шалунишек, что жару Вам даем, Вы любите детишек,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мы о Вас поем:</a:t>
            </a: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Припев:</a:t>
            </a: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3.Вы дарите заботу, Вы дарите тепло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Танцуете, поете , Вы с нами заодно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крепко Вас обнимем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Прижмемся нежно к Вам,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если сад покинем, то нужно помнить нам:</a:t>
            </a: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Припев: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инус ВОСПИТАТЕЛЬ НА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4983" y="7670290"/>
            <a:ext cx="583165" cy="58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2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444</Words>
  <Application>Microsoft Office PowerPoint</Application>
  <PresentationFormat>Экран (4:3)</PresentationFormat>
  <Paragraphs>77</Paragraphs>
  <Slides>4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Уважаемые родители! Совсем скоро праздник. Вашему вниманию предлагаем три замечательные песни </vt:lpstr>
      <vt:lpstr>«Мы скоро пойдём в первый класс»</vt:lpstr>
      <vt:lpstr>«Мечты»</vt:lpstr>
      <vt:lpstr>Воспитатель наш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Microsoft</cp:lastModifiedBy>
  <cp:revision>8</cp:revision>
  <dcterms:created xsi:type="dcterms:W3CDTF">2020-04-21T07:38:57Z</dcterms:created>
  <dcterms:modified xsi:type="dcterms:W3CDTF">2020-04-21T07:58:32Z</dcterms:modified>
</cp:coreProperties>
</file>