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2" r:id="rId3"/>
    <p:sldId id="258" r:id="rId4"/>
    <p:sldId id="259" r:id="rId5"/>
    <p:sldId id="260" r:id="rId6"/>
  </p:sldIdLst>
  <p:sldSz cx="6858000" cy="9144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3228" y="-9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316523" y="1828800"/>
            <a:ext cx="6172200" cy="24384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28700" y="4442264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0150" y="812800"/>
            <a:ext cx="5314950" cy="24384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0150" y="3343715"/>
            <a:ext cx="5314950" cy="2012949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943600" y="8555568"/>
            <a:ext cx="571500" cy="486833"/>
          </a:xfrm>
        </p:spPr>
        <p:txBody>
          <a:bodyPr/>
          <a:lstStyle/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6172200" cy="1524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3483769" y="2046817"/>
            <a:ext cx="3031331" cy="1001183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42900" y="3149601"/>
            <a:ext cx="303014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3149601"/>
            <a:ext cx="3031331" cy="50186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2900" y="2032001"/>
            <a:ext cx="2256235" cy="6136217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812800"/>
            <a:ext cx="4114800" cy="696384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71600" y="2442633"/>
            <a:ext cx="4114800" cy="52832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71600" y="1555716"/>
            <a:ext cx="4114800" cy="707136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42900" y="2133600"/>
            <a:ext cx="6172200" cy="62788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342900" y="8555568"/>
            <a:ext cx="1600200" cy="486833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531E6B7-1544-4AEC-9420-8AD4B679ED9D}" type="datetimeFigureOut">
              <a:rPr lang="ru-RU" smtClean="0"/>
              <a:t>25.04.2020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343150" y="8555568"/>
            <a:ext cx="2171700" cy="486833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5943600" y="8555568"/>
            <a:ext cx="571500" cy="486833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8D4FB4D-2158-4F6F-B57A-23E164FED9BE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2.gif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82955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Здравствуйте</a:t>
            </a:r>
            <a:br>
              <a:rPr lang="ru-RU" dirty="0" smtClean="0"/>
            </a:br>
            <a:r>
              <a:rPr lang="ru-RU" dirty="0" smtClean="0"/>
              <a:t>уважаемые родители и ребята!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 smtClean="0"/>
              <a:t>Предлагаем разучить вместе, всей семьей, песни  к 75- </a:t>
            </a:r>
            <a:r>
              <a:rPr lang="ru-RU" dirty="0" err="1" smtClean="0"/>
              <a:t>летию</a:t>
            </a:r>
            <a:r>
              <a:rPr lang="ru-RU" dirty="0" smtClean="0"/>
              <a:t> Великой отечественной войне.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И принять участие в Челленджере</a:t>
            </a:r>
          </a:p>
          <a:p>
            <a:pPr algn="ctr"/>
            <a:r>
              <a:rPr lang="ru-RU" dirty="0" smtClean="0"/>
              <a:t>«Великая Победа»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Заснять видео об исполнении песни и отослать своим воспитателям</a:t>
            </a:r>
            <a:endParaRPr lang="ru-RU" dirty="0"/>
          </a:p>
        </p:txBody>
      </p:sp>
      <p:pic>
        <p:nvPicPr>
          <p:cNvPr id="5122" name="Picture 2" descr="https://cardsmy.com/_ph/36/2/472177419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44" y="6793347"/>
            <a:ext cx="4320480" cy="2219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332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749432"/>
          </a:xfrm>
        </p:spPr>
        <p:txBody>
          <a:bodyPr/>
          <a:lstStyle/>
          <a:p>
            <a:r>
              <a:rPr lang="kk-KZ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Прадедушка</a:t>
            </a:r>
            <a:endParaRPr lang="ru-RU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Microsoft\Desktop\s12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9"/>
          <a:stretch/>
        </p:blipFill>
        <p:spPr bwMode="auto">
          <a:xfrm>
            <a:off x="188639" y="1331640"/>
            <a:ext cx="6479357" cy="61206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ardsmy.com/_ph/36/2/472177419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6370"/>
            <a:ext cx="6858000" cy="246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Ермолов - Прадедушка - минус(МЕДЛЕННАЯ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4944" y="1475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4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4" t="43533" r="8691" b="9830"/>
          <a:stretch/>
        </p:blipFill>
        <p:spPr bwMode="auto">
          <a:xfrm>
            <a:off x="168386" y="1835696"/>
            <a:ext cx="6480720" cy="70307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kk-KZ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День Победы</a:t>
            </a:r>
            <a:br>
              <a:rPr lang="kk-KZ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kk-KZ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/>
            </a:r>
            <a:br>
              <a:rPr lang="kk-KZ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</a:br>
            <a:r>
              <a:rPr lang="kk-KZ" sz="20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автор слов и музыки Л</a:t>
            </a:r>
            <a:r>
              <a:rPr lang="ru-RU" sz="20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.</a:t>
            </a:r>
            <a:r>
              <a:rPr lang="kk-KZ" sz="200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Некрасова</a:t>
            </a:r>
            <a:endParaRPr lang="ru-RU" sz="20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4" name="День Победы - 107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036" y="683568"/>
            <a:ext cx="609600" cy="609600"/>
          </a:xfrm>
        </p:spPr>
      </p:pic>
      <p:pic>
        <p:nvPicPr>
          <p:cNvPr id="2052" name="Picture 4" descr="https://img11.postila.io/resize?w=460&amp;src=%2Fdata%2Fc3%2F7a%2F13%2F74%2Fc37a137496bc7ee1fd9388a7595ed1521a535e5ccea732a40359f3fdcf73d0d5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24274"/>
            <a:ext cx="2204864" cy="22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img1.picmix.com/output/stamp/thumb/4/5/4/8/888454_9b34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096" y="1997852"/>
            <a:ext cx="225100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85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461400"/>
          </a:xfrm>
        </p:spPr>
        <p:txBody>
          <a:bodyPr>
            <a:normAutofit fontScale="90000"/>
          </a:bodyPr>
          <a:lstStyle/>
          <a:p>
            <a:r>
              <a:rPr lang="ru-RU" dirty="0"/>
              <a:t>О той </a:t>
            </a:r>
            <a:r>
              <a:rPr lang="ru-RU" dirty="0" smtClean="0"/>
              <a:t>войне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899592"/>
            <a:ext cx="6172200" cy="8064896"/>
          </a:xfrm>
        </p:spPr>
        <p:txBody>
          <a:bodyPr>
            <a:noAutofit/>
          </a:bodyPr>
          <a:lstStyle/>
          <a:p>
            <a:r>
              <a:rPr lang="ru-RU" sz="1700" b="1" dirty="0" smtClean="0">
                <a:solidFill>
                  <a:schemeClr val="bg1"/>
                </a:solidFill>
              </a:rPr>
              <a:t>Кино </a:t>
            </a:r>
            <a:r>
              <a:rPr lang="ru-RU" sz="1700" b="1" dirty="0">
                <a:solidFill>
                  <a:schemeClr val="bg1"/>
                </a:solidFill>
              </a:rPr>
              <a:t>идет –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Воюет взвод.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Далекий год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На пленке старой.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Нелегкий путь –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Еще чуть-чуть,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И догорят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Войны пожары.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Счастливый май!.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Любимый край,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Своих солдат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Встречай скорее!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От ран, обид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Земля дрожит.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Теплом души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Ее согреем!</a:t>
            </a:r>
          </a:p>
          <a:p>
            <a:endParaRPr lang="ru-RU" sz="17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700" b="1" dirty="0" smtClean="0">
                <a:solidFill>
                  <a:schemeClr val="bg1"/>
                </a:solidFill>
              </a:rPr>
              <a:t>Припев:</a:t>
            </a:r>
          </a:p>
          <a:p>
            <a:pPr algn="ctr"/>
            <a:r>
              <a:rPr lang="ru-RU" sz="1700" b="1" dirty="0" smtClean="0">
                <a:solidFill>
                  <a:schemeClr val="bg1"/>
                </a:solidFill>
              </a:rPr>
              <a:t>И </a:t>
            </a:r>
            <a:r>
              <a:rPr lang="ru-RU" sz="1700" b="1" dirty="0">
                <a:solidFill>
                  <a:schemeClr val="bg1"/>
                </a:solidFill>
              </a:rPr>
              <a:t>все о той весне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</a:rPr>
              <a:t>Увидел я во сне.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</a:rPr>
              <a:t>Пришел рассвет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</a:rPr>
              <a:t>И миру улыбнулся, –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</a:rPr>
              <a:t>Что вьюга отмела,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</a:rPr>
              <a:t>Что верба расцвела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</a:rPr>
              <a:t>И прадед мой с войны</a:t>
            </a:r>
          </a:p>
          <a:p>
            <a:pPr algn="ctr"/>
            <a:r>
              <a:rPr lang="ru-RU" sz="1700" b="1" dirty="0">
                <a:solidFill>
                  <a:schemeClr val="bg1"/>
                </a:solidFill>
              </a:rPr>
              <a:t>Домой вернулся!.</a:t>
            </a:r>
          </a:p>
          <a:p>
            <a:endParaRPr lang="ru-RU" sz="17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avatars.mds.yandex.net/get-pdb/1608858/752736f8-7401-4ee6-8160-26048f631e79/or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6872" y="1619672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ttps://multiurok.ru/img/424278/image_5a71e432def59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schoolbox.tom.sportsng.ru/media/2020/03/12/1253987645/og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308304"/>
            <a:ext cx="2159932" cy="157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multikejs_-_o_toj_vesne_minus_(zf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3136" y="1010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3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7336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 куплет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900" y="755576"/>
            <a:ext cx="6172200" cy="7656904"/>
          </a:xfrm>
        </p:spPr>
        <p:txBody>
          <a:bodyPr>
            <a:no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В лихом бою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В чужом краю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Пусть берегут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Любовь и вера,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Чтоб больше их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Пришло живых –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И рядовых,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И офицеров.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Придут весной,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Как прадед мой,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И в дом родной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Откроют двери.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Я помню свет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Далеких лет.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В свою страну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Я буду верить!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И все о той весне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Увидел я во сне.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Пришел рассвет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И миру улыбнулся, –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Что вьюга отмела,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Что верба расцвела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И прадед мой с войны</a:t>
            </a:r>
          </a:p>
          <a:p>
            <a:r>
              <a:rPr lang="ru-RU" sz="1700" b="1" dirty="0">
                <a:solidFill>
                  <a:schemeClr val="bg1"/>
                </a:solidFill>
              </a:rPr>
              <a:t>Домой вернулся!.</a:t>
            </a:r>
          </a:p>
          <a:p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dirty="0" smtClean="0">
                <a:solidFill>
                  <a:schemeClr val="bg1"/>
                </a:solidFill>
              </a:rPr>
              <a:t>Припев: и все о той весне…</a:t>
            </a:r>
            <a:endParaRPr lang="ru-RU" sz="1700" dirty="0">
              <a:solidFill>
                <a:schemeClr val="bg1"/>
              </a:solidFill>
            </a:endParaRPr>
          </a:p>
          <a:p>
            <a:endParaRPr lang="ru-RU" sz="1700" dirty="0">
              <a:solidFill>
                <a:schemeClr val="bg1"/>
              </a:solidFill>
            </a:endParaRPr>
          </a:p>
        </p:txBody>
      </p:sp>
      <p:pic>
        <p:nvPicPr>
          <p:cNvPr id="4098" name="Picture 2" descr="https://avatars.mds.yandex.net/get-pdb/234183/675694c3-b3c2-4bf6-a199-493c7a437318/ori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59" y="6356214"/>
            <a:ext cx="3789041" cy="213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ardsmy.com/_ph/36/2/472177419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912" y="1619672"/>
            <a:ext cx="406544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96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26</TotalTime>
  <Words>213</Words>
  <Application>Microsoft Office PowerPoint</Application>
  <PresentationFormat>Экран (4:3)</PresentationFormat>
  <Paragraphs>63</Paragraphs>
  <Slides>5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Апекс</vt:lpstr>
      <vt:lpstr>Здравствуйте уважаемые родители и ребята! </vt:lpstr>
      <vt:lpstr>Прадедушка</vt:lpstr>
      <vt:lpstr>День Победы  автор слов и музыки Л.Некрасова</vt:lpstr>
      <vt:lpstr>О той войне</vt:lpstr>
      <vt:lpstr>2 куплет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</dc:creator>
  <cp:lastModifiedBy>Microsoft</cp:lastModifiedBy>
  <cp:revision>20</cp:revision>
  <dcterms:created xsi:type="dcterms:W3CDTF">2020-04-25T07:54:37Z</dcterms:created>
  <dcterms:modified xsi:type="dcterms:W3CDTF">2020-04-25T08:21:32Z</dcterms:modified>
</cp:coreProperties>
</file>