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C000"/>
                </a:solidFill>
              </a:rPr>
              <a:t>БІЗ ӘРТҮРЛІМІЗ, БІРАҚ БІЗ БІРГЕМІЗ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https://1.bp.blogspot.com/-vGUQM9xL--o/V-ufMX1hn7I/AAAAAAAAAcY/OSCzJOtWe8Iqur1IBIzjl8H2G53iSO_MACPcB/s320/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429552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0334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chemeClr val="accent4"/>
                </a:solidFill>
              </a:rPr>
              <a:t>Халықтар ынтымағы</a:t>
            </a:r>
            <a:br>
              <a:rPr lang="kk-KZ" b="1" dirty="0" smtClean="0">
                <a:solidFill>
                  <a:schemeClr val="accent4"/>
                </a:solidFill>
              </a:rPr>
            </a:br>
            <a:r>
              <a:rPr lang="kk-KZ" b="1" dirty="0" smtClean="0">
                <a:solidFill>
                  <a:schemeClr val="accent4"/>
                </a:solidFill>
              </a:rPr>
              <a:t>Дружба народов</a:t>
            </a:r>
            <a:endParaRPr lang="ru-RU" b="1" dirty="0">
              <a:solidFill>
                <a:schemeClr val="accent4"/>
              </a:solidFill>
            </a:endParaRPr>
          </a:p>
        </p:txBody>
      </p:sp>
      <p:pic>
        <p:nvPicPr>
          <p:cNvPr id="4" name="Содержимое 3" descr="http://www.minnac.ru/res_ru/0_news_3231_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285720" y="1714488"/>
            <a:ext cx="3929090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248" y="2551837"/>
            <a:ext cx="4500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         </a:t>
            </a:r>
            <a:r>
              <a:rPr lang="ru-RU" b="1" dirty="0" smtClean="0">
                <a:solidFill>
                  <a:srgbClr val="0070C0"/>
                </a:solidFill>
              </a:rPr>
              <a:t>С</a:t>
            </a:r>
            <a:r>
              <a:rPr lang="kk-KZ" b="1" dirty="0" smtClean="0">
                <a:solidFill>
                  <a:srgbClr val="0070C0"/>
                </a:solidFill>
              </a:rPr>
              <a:t>әлеметсіздер ме балалар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kk-KZ" b="1" dirty="0" smtClean="0">
                <a:solidFill>
                  <a:srgbClr val="0070C0"/>
                </a:solidFill>
              </a:rPr>
              <a:t>                  Шаттық шеңбері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kk-KZ" b="1" dirty="0" smtClean="0">
                <a:solidFill>
                  <a:srgbClr val="0070C0"/>
                </a:solidFill>
              </a:rPr>
              <a:t>                  Қуан шаттан,қуан шаттан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kk-KZ" b="1" dirty="0" smtClean="0">
                <a:solidFill>
                  <a:srgbClr val="0070C0"/>
                </a:solidFill>
              </a:rPr>
              <a:t>                  Қуанатын күн бүгін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kk-KZ" b="1" dirty="0" smtClean="0">
                <a:solidFill>
                  <a:srgbClr val="0070C0"/>
                </a:solidFill>
              </a:rPr>
              <a:t>                  Қайырлы таң,қайырлы күн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kk-KZ" b="1" dirty="0" smtClean="0">
                <a:solidFill>
                  <a:srgbClr val="0070C0"/>
                </a:solidFill>
              </a:rPr>
              <a:t>                  Күліп шықты күн бүгін</a:t>
            </a:r>
            <a:r>
              <a:rPr lang="kk-KZ" dirty="0" smtClean="0">
                <a:solidFill>
                  <a:srgbClr val="0070C0"/>
                </a:solidFill>
              </a:rPr>
              <a:t>!</a:t>
            </a:r>
          </a:p>
        </p:txBody>
      </p:sp>
      <p:pic>
        <p:nvPicPr>
          <p:cNvPr id="8" name="Рисунок 7" descr="http://ds04.infourok.ru/uploads/ex/11da/0000ae19-5c2bebb2/img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14488"/>
            <a:ext cx="4286280" cy="4500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kk-KZ" b="1" dirty="0" smtClean="0">
                <a:solidFill>
                  <a:schemeClr val="accent1"/>
                </a:solidFill>
              </a:rPr>
              <a:t>Дыбыстық жаттығу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8473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972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kk-KZ" b="1" dirty="0" smtClean="0"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Тар-тар- біз достар</a:t>
            </a:r>
            <a:endParaRPr lang="ru-RU" sz="8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kk-KZ" b="1" dirty="0" smtClean="0"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Ақ-ақ-ынтымақ</a:t>
            </a:r>
            <a:endParaRPr lang="ru-RU" sz="8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kk-KZ" b="1" dirty="0" smtClean="0"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Дау-дау- армандау</a:t>
            </a:r>
            <a:endParaRPr lang="ru-RU" sz="8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kk-KZ" b="1" dirty="0" smtClean="0"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Лік-лік- бейбітшілік</a:t>
            </a:r>
            <a:endParaRPr lang="ru-RU" sz="8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kk-KZ" b="1" dirty="0" smtClean="0"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Ту-ту- тату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1" name="Рисунок 10" descr="https://ic.pics.livejournal.com/a_katkov/25749067/356296/356296_3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421484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01122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kk-KZ" b="1" dirty="0" smtClean="0">
                <a:solidFill>
                  <a:schemeClr val="accent1"/>
                </a:solidFill>
              </a:rPr>
              <a:t>СЕРГІТУ СӘТІ- ФИЗ МИНУТКА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http://ds04.infourok.ru/uploads/ex/072f/000264a6-e41d7079/img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1428736"/>
            <a:ext cx="8501122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chemeClr val="accent1"/>
                </a:solidFill>
              </a:rPr>
              <a:t>Жаңа сөздерді есіңе сақта</a:t>
            </a:r>
            <a:br>
              <a:rPr lang="kk-KZ" b="1" dirty="0" smtClean="0">
                <a:solidFill>
                  <a:schemeClr val="accent1"/>
                </a:solidFill>
              </a:rPr>
            </a:br>
            <a:r>
              <a:rPr lang="kk-KZ" b="1" dirty="0" smtClean="0">
                <a:solidFill>
                  <a:schemeClr val="accent1"/>
                </a:solidFill>
              </a:rPr>
              <a:t>Запомни новые слова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972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k-KZ" b="1" dirty="0" smtClean="0">
                <a:solidFill>
                  <a:schemeClr val="accent2"/>
                </a:solidFill>
              </a:rPr>
              <a:t>Ынтымақ- согласие,единение</a:t>
            </a:r>
          </a:p>
          <a:p>
            <a:r>
              <a:rPr lang="kk-KZ" b="1" dirty="0" smtClean="0">
                <a:solidFill>
                  <a:schemeClr val="accent2"/>
                </a:solidFill>
              </a:rPr>
              <a:t>Ырыс- счастливая доля</a:t>
            </a:r>
          </a:p>
          <a:p>
            <a:r>
              <a:rPr lang="kk-KZ" b="1" dirty="0" smtClean="0">
                <a:solidFill>
                  <a:schemeClr val="accent2"/>
                </a:solidFill>
              </a:rPr>
              <a:t>Еңбек ету- трудиться</a:t>
            </a:r>
          </a:p>
          <a:p>
            <a:r>
              <a:rPr lang="kk-KZ" b="1" dirty="0" smtClean="0">
                <a:solidFill>
                  <a:schemeClr val="accent2"/>
                </a:solidFill>
              </a:rPr>
              <a:t>Армандау- мечтать</a:t>
            </a:r>
          </a:p>
          <a:p>
            <a:r>
              <a:rPr lang="kk-KZ" b="1" dirty="0" smtClean="0">
                <a:solidFill>
                  <a:schemeClr val="accent2"/>
                </a:solidFill>
              </a:rPr>
              <a:t>Тату- дружное</a:t>
            </a:r>
          </a:p>
          <a:p>
            <a:r>
              <a:rPr lang="kk-KZ" b="1" dirty="0" smtClean="0">
                <a:solidFill>
                  <a:schemeClr val="accent2"/>
                </a:solidFill>
              </a:rPr>
              <a:t>Көп ұлт өкілдері-представители разных национальности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225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kk-KZ" sz="1600" dirty="0" smtClean="0"/>
              <a:t> </a:t>
            </a:r>
            <a:br>
              <a:rPr lang="kk-KZ" sz="1600" dirty="0" smtClean="0"/>
            </a:br>
            <a:r>
              <a:rPr lang="kk-KZ" sz="2000" b="1" dirty="0" smtClean="0">
                <a:solidFill>
                  <a:schemeClr val="accent2"/>
                </a:solidFill>
              </a:rPr>
              <a:t>Ойын топтастыру- игра соедини</a:t>
            </a:r>
            <a:r>
              <a:rPr lang="kk-KZ" sz="2000" dirty="0" smtClean="0"/>
              <a:t/>
            </a:r>
            <a:br>
              <a:rPr lang="kk-KZ" sz="2000" dirty="0" smtClean="0"/>
            </a:br>
            <a:r>
              <a:rPr lang="kk-KZ" sz="2000" b="1" dirty="0" smtClean="0">
                <a:solidFill>
                  <a:schemeClr val="accent1"/>
                </a:solidFill>
              </a:rPr>
              <a:t>Дос- друг, мейірімді –добрый,қамқоршы- заботливый,сыйлы- уважаемый,әрқашан қасыңда болатын- всегда рядом,көмектесетін- всегда приходит на помощь, жақын адам-близкий человек</a:t>
            </a:r>
            <a:r>
              <a:rPr lang="kk-KZ" sz="20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s://ds02.infourok.ru/uploads/ex/0ed9/0002a6e8-764ebf31/img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1500174"/>
            <a:ext cx="8358246" cy="47863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ownloads\img_user_file_564bede6dc63d_1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5983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77</Words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БІЗ ӘРТҮРЛІМІЗ, БІРАҚ БІЗ БІРГЕМІЗ</vt:lpstr>
      <vt:lpstr>Халықтар ынтымағы Дружба народов</vt:lpstr>
      <vt:lpstr>Дыбыстық жаттығу</vt:lpstr>
      <vt:lpstr>СЕРГІТУ СӘТІ- ФИЗ МИНУТКА</vt:lpstr>
      <vt:lpstr>Жаңа сөздерді есіңе сақта Запомни новые слова</vt:lpstr>
      <vt:lpstr>  Ойын топтастыру- игра соедини Дос- друг, мейірімді –добрый,қамқоршы- заботливый,сыйлы- уважаемый,әрқашан қасыңда болатын- всегда рядом,көмектесетін- всегда приходит на помощь, жақын адам-близкий человек,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2020-04-26T13:36:42Z</dcterms:created>
  <dcterms:modified xsi:type="dcterms:W3CDTF">2020-04-26T15:13:26Z</dcterms:modified>
</cp:coreProperties>
</file>