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4.pptx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6267057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presentationml/2006/ole">
            <p:oleObj spid="_x0000_s1028" name="Презентация" r:id="rId3" imgW="3427426" imgH="4570638" progId="PowerPoint.Show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«Подписывайте вещи словами на казахском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 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 ребёнка, наклеивая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Кабдымананова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Р.Т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667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ҚК.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5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1437234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presentationml/2006/ole">
            <p:oleObj spid="_x0000_s2052" name="Презентация" r:id="rId3" imgW="3427426" imgH="4570638" progId="PowerPoint.Show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166843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Один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способов учить слова – подписывать вещи в комнате ребёнка, т.е. наклеивать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оставляют следов и довольно долго держатся на поверхностях. Подписать можно стол и лампу, дверь и кровать,  мяч и пианино. Детям очень нравятся яркие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Подписать одежду и вещи теперь просто! Для того, чтобы закрепить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футболке, кроссовках или, например, на любимой кружке малыша , вам понадобится несколько минут. Вместе с ребёнком вы с удовольствием промаркируете его плеер, школьные принадлежности, рюкзачок, полотенце. Наклеивайте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куда пожелаете!</a:t>
            </a:r>
          </a:p>
        </p:txBody>
      </p:sp>
    </p:spTree>
    <p:extLst>
      <p:ext uri="{BB962C8B-B14F-4D97-AF65-F5344CB8AC3E}">
        <p14:creationId xmlns:p14="http://schemas.microsoft.com/office/powerpoint/2010/main" xmlns="" val="27131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2218248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presentationml/2006/ole">
            <p:oleObj spid="_x0000_s3076" name="Презентация" r:id="rId3" imgW="3427426" imgH="4570638" progId="PowerPoint.Show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5033" y="1268760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взять, например, книгу.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показываете и говорите её название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приклеиваете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запомнить.  Ребёнок не только слышит слово, но и видит  этот предмет, и произносит на казахском языке.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общения ребёнок запоминает слова, произносит на казахском языке  их цвет, форму, что с предметами можно сделать. В дальнейшем эти слова прочно войдут в словарный запас и будут использоваться в различных видах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6221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6918816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presentationml/2006/ole">
            <p:oleObj spid="_x0000_s4106" name="Презентация" r:id="rId3" imgW="3427426" imgH="4570638" progId="PowerPoint.Show.12">
              <p:embed/>
            </p:oleObj>
          </a:graphicData>
        </a:graphic>
      </p:graphicFrame>
      <p:pic>
        <p:nvPicPr>
          <p:cNvPr id="4099" name="Picture 3" descr="C:\Users\user\Desktop\фото2021\20210312_210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-16078200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2021\20210312_210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-16078200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2021\20210312_2106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5" r="13184"/>
          <a:stretch/>
        </p:blipFill>
        <p:spPr bwMode="auto">
          <a:xfrm>
            <a:off x="832948" y="476672"/>
            <a:ext cx="4587506" cy="372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3" name="Picture 7" descr="C:\Users\user\Desktop\фото2021\20210314_2252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79" t="654" r="2779" b="-654"/>
          <a:stretch/>
        </p:blipFill>
        <p:spPr bwMode="auto">
          <a:xfrm>
            <a:off x="1979712" y="4231382"/>
            <a:ext cx="2520279" cy="23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фото2021\20210312_210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176" y="1268760"/>
            <a:ext cx="3024336" cy="480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617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222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Презентация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4</cp:revision>
  <dcterms:created xsi:type="dcterms:W3CDTF">2021-04-11T08:32:31Z</dcterms:created>
  <dcterms:modified xsi:type="dcterms:W3CDTF">2021-04-12T05:42:14Z</dcterms:modified>
</cp:coreProperties>
</file>