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66247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kk-KZ" dirty="0" smtClean="0"/>
              <a:t>                                     </a:t>
            </a:r>
            <a:r>
              <a:rPr lang="kk-KZ" sz="2400" b="1" dirty="0" smtClean="0">
                <a:solidFill>
                  <a:schemeClr val="accent4"/>
                </a:solidFill>
              </a:rPr>
              <a:t>Қайырлы күн- добрый день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dirty="0">
                <a:solidFill>
                  <a:srgbClr val="FF0000"/>
                </a:solidFill>
              </a:rPr>
              <a:t> </a:t>
            </a:r>
            <a:r>
              <a:rPr lang="kk-KZ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kk-KZ" sz="2400" b="1" dirty="0" smtClean="0">
                <a:solidFill>
                  <a:srgbClr val="FF0000"/>
                </a:solidFill>
              </a:rPr>
              <a:t>Қызғалдақ – Тюльпан</a:t>
            </a:r>
            <a:br>
              <a:rPr lang="kk-KZ" sz="2400" b="1" dirty="0" smtClean="0">
                <a:solidFill>
                  <a:srgbClr val="FF0000"/>
                </a:solidFill>
              </a:rPr>
            </a:br>
            <a:r>
              <a:rPr lang="kk-KZ" sz="2400" b="1" dirty="0" smtClean="0">
                <a:solidFill>
                  <a:srgbClr val="7030A0"/>
                </a:solidFill>
              </a:rPr>
              <a:t>Дыбыстық жаттығу:</a:t>
            </a:r>
            <a:br>
              <a:rPr lang="kk-KZ" sz="2400" b="1" dirty="0" smtClean="0">
                <a:solidFill>
                  <a:srgbClr val="7030A0"/>
                </a:solidFill>
              </a:rPr>
            </a:br>
            <a:r>
              <a:rPr lang="kk-KZ" sz="2400" b="1" dirty="0" smtClean="0">
                <a:solidFill>
                  <a:srgbClr val="FF0000"/>
                </a:solidFill>
              </a:rPr>
              <a:t>Дақ-дақ- қызыл қызғалдақ</a:t>
            </a:r>
            <a:r>
              <a:rPr lang="kk-KZ" sz="2800" b="1" dirty="0" smtClean="0">
                <a:solidFill>
                  <a:schemeClr val="tx2"/>
                </a:solidFill>
              </a:rPr>
              <a:t/>
            </a:r>
            <a:br>
              <a:rPr lang="kk-KZ" sz="2800" b="1" dirty="0" smtClean="0">
                <a:solidFill>
                  <a:schemeClr val="tx2"/>
                </a:solidFill>
              </a:rPr>
            </a:br>
            <a:r>
              <a:rPr lang="kk-KZ" sz="2800" b="1" dirty="0">
                <a:solidFill>
                  <a:schemeClr val="tx2"/>
                </a:solidFill>
              </a:rPr>
              <a:t> </a:t>
            </a:r>
            <a:r>
              <a:rPr lang="kk-KZ" sz="2800" b="1" dirty="0" smtClean="0">
                <a:solidFill>
                  <a:schemeClr val="tx2"/>
                </a:solidFill>
              </a:rPr>
              <a:t>                                                             </a:t>
            </a:r>
            <a:r>
              <a:rPr lang="kk-KZ" sz="1800" b="1" dirty="0" smtClean="0">
                <a:solidFill>
                  <a:schemeClr val="accent4"/>
                </a:solidFill>
              </a:rPr>
              <a:t>Дайындаған қазақ тілі мұғалімі</a:t>
            </a:r>
            <a:r>
              <a:rPr lang="kk-KZ" sz="1800" b="1" smtClean="0">
                <a:solidFill>
                  <a:schemeClr val="accent4"/>
                </a:solidFill>
              </a:rPr>
              <a:t>:     </a:t>
            </a:r>
            <a:r>
              <a:rPr lang="kk-KZ" sz="1800" b="1" smtClean="0">
                <a:solidFill>
                  <a:schemeClr val="accent4"/>
                </a:solidFill>
              </a:rPr>
              <a:t>Шулембаева </a:t>
            </a:r>
            <a:r>
              <a:rPr lang="kk-KZ" sz="1800" b="1" dirty="0" smtClean="0">
                <a:solidFill>
                  <a:schemeClr val="accent4"/>
                </a:solidFill>
              </a:rPr>
              <a:t>К.К</a:t>
            </a:r>
            <a:r>
              <a:rPr lang="kk-KZ" sz="1800" b="1" smtClean="0">
                <a:solidFill>
                  <a:schemeClr val="accent4"/>
                </a:solidFill>
              </a:rPr>
              <a:t/>
            </a:r>
            <a:br>
              <a:rPr lang="kk-KZ" sz="1800" b="1" smtClean="0">
                <a:solidFill>
                  <a:schemeClr val="accent4"/>
                </a:solidFill>
              </a:rPr>
            </a:br>
            <a:endParaRPr lang="ru-RU" sz="1800" b="1" dirty="0">
              <a:solidFill>
                <a:schemeClr val="accent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640960" cy="792088"/>
          </a:xfrm>
        </p:spPr>
        <p:txBody>
          <a:bodyPr/>
          <a:lstStyle/>
          <a:p>
            <a:r>
              <a:rPr lang="kk-KZ" b="1" dirty="0" smtClean="0">
                <a:solidFill>
                  <a:schemeClr val="accent4"/>
                </a:solidFill>
              </a:rPr>
              <a:t>ГҮЛДЕР- ЦВЕТЫ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899562"/>
            <a:ext cx="4176463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7"/>
            <a:ext cx="3816424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75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67687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/>
              <a:t>                                 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916832"/>
            <a:ext cx="4248472" cy="10801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kk-KZ" sz="2800" b="1" dirty="0" smtClean="0">
                <a:solidFill>
                  <a:schemeClr val="tx2"/>
                </a:solidFill>
              </a:rPr>
              <a:t>Бәйшешек –Подснежник</a:t>
            </a:r>
          </a:p>
          <a:p>
            <a:pPr marL="0" indent="0">
              <a:buNone/>
            </a:pPr>
            <a:r>
              <a:rPr lang="kk-KZ" sz="2800" b="1" dirty="0" smtClean="0">
                <a:solidFill>
                  <a:schemeClr val="tx2"/>
                </a:solidFill>
              </a:rPr>
              <a:t>Дыбыстық жаттығу:</a:t>
            </a:r>
          </a:p>
          <a:p>
            <a:pPr marL="0" indent="0">
              <a:buNone/>
            </a:pPr>
            <a:r>
              <a:rPr lang="kk-KZ" sz="2800" b="1" dirty="0" smtClean="0">
                <a:solidFill>
                  <a:schemeClr val="tx2"/>
                </a:solidFill>
              </a:rPr>
              <a:t>Шек-шек- әдемі бәйшешек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4536504" cy="6552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65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087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kk-KZ" sz="2400" dirty="0" smtClean="0">
                <a:solidFill>
                  <a:srgbClr val="00B050"/>
                </a:solidFill>
              </a:rPr>
              <a:t>                                                                        Қорбаңдаған аюдың </a:t>
            </a:r>
            <a:br>
              <a:rPr lang="kk-KZ" sz="2400" dirty="0" smtClean="0">
                <a:solidFill>
                  <a:srgbClr val="00B050"/>
                </a:solidFill>
              </a:rPr>
            </a:br>
            <a:r>
              <a:rPr lang="kk-KZ" sz="2400" dirty="0" smtClean="0">
                <a:solidFill>
                  <a:srgbClr val="00B050"/>
                </a:solidFill>
              </a:rPr>
              <a:t>                                                                          Құлпынайы көп екен</a:t>
            </a:r>
            <a:br>
              <a:rPr lang="kk-KZ" sz="2400" dirty="0" smtClean="0">
                <a:solidFill>
                  <a:srgbClr val="00B050"/>
                </a:solidFill>
              </a:rPr>
            </a:br>
            <a:r>
              <a:rPr lang="kk-KZ" sz="2400" dirty="0" smtClean="0">
                <a:solidFill>
                  <a:srgbClr val="00B050"/>
                </a:solidFill>
              </a:rPr>
              <a:t>                                                                       Теріп- теріп аламыз</a:t>
            </a:r>
            <a:br>
              <a:rPr lang="kk-KZ" sz="2400" dirty="0" smtClean="0">
                <a:solidFill>
                  <a:srgbClr val="00B050"/>
                </a:solidFill>
              </a:rPr>
            </a:br>
            <a:r>
              <a:rPr lang="kk-KZ" sz="2400" dirty="0" smtClean="0">
                <a:solidFill>
                  <a:srgbClr val="00B050"/>
                </a:solidFill>
              </a:rPr>
              <a:t>                                                                            Қалтамызға саламыз</a:t>
            </a:r>
            <a:br>
              <a:rPr lang="kk-KZ" sz="2400" dirty="0" smtClean="0">
                <a:solidFill>
                  <a:srgbClr val="00B050"/>
                </a:solidFill>
              </a:rPr>
            </a:br>
            <a:r>
              <a:rPr lang="kk-KZ" sz="2400" dirty="0" smtClean="0">
                <a:solidFill>
                  <a:srgbClr val="00B050"/>
                </a:solidFill>
              </a:rPr>
              <a:t>                                                              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kk-KZ" sz="2000" dirty="0" smtClean="0">
                <a:solidFill>
                  <a:srgbClr val="C00000"/>
                </a:solidFill>
              </a:rPr>
              <a:t>Медвежонку поможем собирать                   ягоды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r>
              <a:rPr lang="kk-KZ" sz="2000" dirty="0">
                <a:solidFill>
                  <a:srgbClr val="C00000"/>
                </a:solidFill>
              </a:rPr>
              <a:t/>
            </a:r>
            <a:br>
              <a:rPr lang="kk-KZ" sz="2000" dirty="0">
                <a:solidFill>
                  <a:srgbClr val="C00000"/>
                </a:solidFill>
              </a:rPr>
            </a:br>
            <a:r>
              <a:rPr lang="kk-KZ" sz="2000" dirty="0" smtClean="0">
                <a:solidFill>
                  <a:srgbClr val="C00000"/>
                </a:solidFill>
              </a:rPr>
              <a:t>  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4800" b="1" dirty="0" smtClean="0">
                <a:solidFill>
                  <a:srgbClr val="7030A0"/>
                </a:solidFill>
              </a:rPr>
              <a:t>   Сергіту сәті- Физ минутка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79582"/>
            <a:ext cx="4536503" cy="551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27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>
              <a:spcBef>
                <a:spcPct val="20000"/>
              </a:spcBef>
            </a:pPr>
            <a:r>
              <a:rPr lang="kk-KZ" sz="2200" b="1" dirty="0">
                <a:solidFill>
                  <a:srgbClr val="1F497D"/>
                </a:solidFill>
              </a:rPr>
              <a:t>Дыбыстық жаттығу: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3"/>
            <a:ext cx="8856984" cy="1368152"/>
          </a:xfrm>
        </p:spPr>
        <p:txBody>
          <a:bodyPr/>
          <a:lstStyle/>
          <a:p>
            <a:pPr marL="0" indent="0">
              <a:buNone/>
            </a:pPr>
            <a:r>
              <a:rPr lang="kk-KZ" dirty="0" smtClean="0"/>
              <a:t>                         </a:t>
            </a:r>
            <a:r>
              <a:rPr lang="kk-KZ" b="1" dirty="0" smtClean="0">
                <a:solidFill>
                  <a:schemeClr val="accent4"/>
                </a:solidFill>
              </a:rPr>
              <a:t>Бақбақ- Одуванчик</a:t>
            </a:r>
          </a:p>
          <a:p>
            <a:pPr marL="0" indent="0">
              <a:buNone/>
            </a:pPr>
            <a:r>
              <a:rPr lang="kk-KZ" sz="2400" b="1" dirty="0" smtClean="0">
                <a:solidFill>
                  <a:schemeClr val="accent1"/>
                </a:solidFill>
              </a:rPr>
              <a:t>Дыбыстық </a:t>
            </a:r>
            <a:r>
              <a:rPr lang="kk-KZ" sz="2400" b="1" dirty="0">
                <a:solidFill>
                  <a:schemeClr val="accent1"/>
                </a:solidFill>
              </a:rPr>
              <a:t>жаттығу</a:t>
            </a:r>
            <a:r>
              <a:rPr lang="kk-KZ" sz="2400" b="1" dirty="0" smtClean="0">
                <a:solidFill>
                  <a:schemeClr val="accent1"/>
                </a:solidFill>
              </a:rPr>
              <a:t>:   Ақ-ақ-ақ- сары бақбақ</a:t>
            </a:r>
            <a:endParaRPr lang="kk-KZ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84976" cy="5201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54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kk-KZ" dirty="0" smtClean="0"/>
              <a:t>                      </a:t>
            </a:r>
            <a:r>
              <a:rPr lang="kk-KZ" b="1" dirty="0" smtClean="0">
                <a:solidFill>
                  <a:srgbClr val="00B050"/>
                </a:solidFill>
              </a:rPr>
              <a:t>Қайтала- повторяй</a:t>
            </a:r>
          </a:p>
          <a:p>
            <a:r>
              <a:rPr lang="kk-KZ" b="1" dirty="0" smtClean="0">
                <a:solidFill>
                  <a:srgbClr val="7030A0"/>
                </a:solidFill>
              </a:rPr>
              <a:t>Көктем- Весна</a:t>
            </a:r>
          </a:p>
          <a:p>
            <a:r>
              <a:rPr lang="kk-KZ" b="1" dirty="0" smtClean="0">
                <a:solidFill>
                  <a:srgbClr val="7030A0"/>
                </a:solidFill>
              </a:rPr>
              <a:t>Жылы- тепло</a:t>
            </a:r>
          </a:p>
          <a:p>
            <a:r>
              <a:rPr lang="kk-KZ" b="1" dirty="0" smtClean="0">
                <a:solidFill>
                  <a:srgbClr val="7030A0"/>
                </a:solidFill>
              </a:rPr>
              <a:t>Гүл-цветок</a:t>
            </a:r>
          </a:p>
          <a:p>
            <a:r>
              <a:rPr lang="kk-KZ" b="1" dirty="0" smtClean="0">
                <a:solidFill>
                  <a:srgbClr val="7030A0"/>
                </a:solidFill>
              </a:rPr>
              <a:t>Құлпынай- ягода</a:t>
            </a:r>
          </a:p>
          <a:p>
            <a:r>
              <a:rPr lang="kk-KZ" b="1" dirty="0" smtClean="0">
                <a:solidFill>
                  <a:srgbClr val="7030A0"/>
                </a:solidFill>
              </a:rPr>
              <a:t>Қонжық- медвежонок</a:t>
            </a:r>
          </a:p>
          <a:p>
            <a:pPr marL="0" indent="0">
              <a:buNone/>
            </a:pPr>
            <a:r>
              <a:rPr lang="kk-KZ" dirty="0" smtClean="0"/>
              <a:t>               </a:t>
            </a:r>
            <a:r>
              <a:rPr lang="kk-KZ" b="1" dirty="0" smtClean="0">
                <a:solidFill>
                  <a:schemeClr val="accent1"/>
                </a:solidFill>
              </a:rPr>
              <a:t>Сауболыңыздар- Досвидания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61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52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                                  Қайырлы күн- добрый день                                        Қызғалдақ – Тюльпан Дыбыстық жаттығу: Дақ-дақ- қызыл қызғалдақ                                                               Дайындаған қазақ тілі мұғалімі:     Шулембаева К.К </vt:lpstr>
      <vt:lpstr>                                  </vt:lpstr>
      <vt:lpstr>                                                                        Қорбаңдаған аюдың                                                                            Құлпынайы көп екен                                                                        Теріп- теріп аламыз                                                                             Қалтамызға саламыз                                                                (Медвежонку поможем собирать                   ягоды)    </vt:lpstr>
      <vt:lpstr>Дыбыстық жаттығу: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Домашний</cp:lastModifiedBy>
  <cp:revision>12</cp:revision>
  <dcterms:created xsi:type="dcterms:W3CDTF">2020-04-17T13:39:52Z</dcterms:created>
  <dcterms:modified xsi:type="dcterms:W3CDTF">2020-04-17T15:13:32Z</dcterms:modified>
</cp:coreProperties>
</file>