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2" r:id="rId5"/>
    <p:sldId id="261" r:id="rId6"/>
    <p:sldId id="257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5832648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1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киімдері</a:t>
            </a:r>
            <a: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1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киімдері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беру. </a:t>
            </a:r>
            <a:b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киімдерді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Дамытушылық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ойнау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қабілеттерін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киімді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ұқыпты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таза </a:t>
            </a:r>
            <a:r>
              <a:rPr lang="ru-RU" sz="2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киюге</a:t>
            </a:r>
            <a:r>
              <a:rPr lang="ru-RU" sz="2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kk-KZ" sz="31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2480" y="4797152"/>
            <a:ext cx="72008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66341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FF00"/>
                </a:solidFill>
              </a:rPr>
              <a:t>Теміртау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қаласы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dirty="0">
                <a:solidFill>
                  <a:srgbClr val="FFFF00"/>
                </a:solidFill>
              </a:rPr>
              <a:t>№13 «Кораблик» </a:t>
            </a:r>
            <a:r>
              <a:rPr lang="ru-RU" sz="2800" dirty="0" err="1">
                <a:solidFill>
                  <a:srgbClr val="FFFF00"/>
                </a:solidFill>
              </a:rPr>
              <a:t>балабақшасы</a:t>
            </a:r>
            <a:r>
              <a:rPr lang="ru-RU" sz="2800" dirty="0" smtClean="0">
                <a:solidFill>
                  <a:srgbClr val="FFFF00"/>
                </a:solidFill>
              </a:rPr>
              <a:t>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712968" cy="367240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3200" dirty="0" smtClean="0">
                <a:solidFill>
                  <a:srgbClr val="333333"/>
                </a:solidFill>
                <a:effectLst/>
                <a:latin typeface="Times New Roman"/>
                <a:ea typeface="Calibri"/>
                <a:cs typeface="Times New Roman"/>
              </a:rPr>
              <a:t>            </a:t>
            </a:r>
            <a:r>
              <a:rPr lang="kk-KZ" sz="32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Қолымызды </a:t>
            </a: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ұстайық,</a:t>
            </a:r>
            <a: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</a:b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                Үлкен шеңбер құрайық.</a:t>
            </a:r>
            <a: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</a:b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                Көріскенше күн жақсы ,</a:t>
            </a:r>
            <a: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</a:b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             </a:t>
            </a:r>
            <a:r>
              <a:rPr lang="kk-KZ" sz="3200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Сау </a:t>
            </a: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саламат болайық.</a:t>
            </a:r>
            <a: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FFFF00"/>
                </a:solidFill>
                <a:effectLst/>
                <a:ea typeface="Calibri"/>
                <a:cs typeface="Times New Roman"/>
              </a:rPr>
            </a:br>
            <a:r>
              <a:rPr lang="kk-KZ" sz="320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               </a:t>
            </a:r>
            <a:r>
              <a:rPr lang="kk-KZ" sz="320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   Сау </a:t>
            </a:r>
            <a:r>
              <a:rPr lang="kk-KZ" sz="3200" dirty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болыңыздар балалар!</a:t>
            </a:r>
            <a:endParaRPr lang="ru-RU" sz="2400" dirty="0">
              <a:solidFill>
                <a:srgbClr val="FFFF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2480" y="4797152"/>
            <a:ext cx="72008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3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4361"/>
            <a:ext cx="2668834" cy="30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3011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884368" y="6165304"/>
            <a:ext cx="864096" cy="4720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8924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Сәлеметсіңдер ме, балалар!   </a:t>
            </a:r>
            <a:endParaRPr lang="kk-KZ" sz="28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Сендермен </a:t>
            </a:r>
            <a:r>
              <a:rPr lang="kk-KZ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кезекті сабағымызда кездескеніме өте қуаныштымын. </a:t>
            </a:r>
            <a:r>
              <a:rPr lang="kk-KZ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Сендерді </a:t>
            </a:r>
            <a:r>
              <a:rPr lang="kk-KZ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«Шаттық шеңберіне» шақырамын. </a:t>
            </a:r>
            <a:endParaRPr lang="kk-KZ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Шаттық </a:t>
            </a: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шеңбері: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/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Біз ерекше баламыз,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/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Айтқан тілді аламыз.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/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Достарымды көргенде ,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/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Қуана қарсы аламыз.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/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Сәлем,сәлем,сәлем.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kk-KZ" sz="2800" dirty="0">
                <a:solidFill>
                  <a:srgbClr val="333333"/>
                </a:solidFill>
                <a:latin typeface="Arial"/>
                <a:ea typeface="Calibri"/>
              </a:rPr>
              <a:t> </a:t>
            </a:r>
            <a:r>
              <a:rPr lang="kk-KZ" sz="2800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Өте </a:t>
            </a:r>
            <a:r>
              <a:rPr lang="kk-KZ" sz="2800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жақсы, тамаша. </a:t>
            </a:r>
            <a:endParaRPr lang="kk-KZ" sz="28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Дыбыстық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жаттығу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:</a:t>
            </a:r>
          </a:p>
          <a:p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То-то-то-тон</a:t>
            </a:r>
          </a:p>
          <a:p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Де-де-де-</a:t>
            </a:r>
            <a:r>
              <a:rPr lang="ru-RU" sz="28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жейде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Лек- лек- лек- </a:t>
            </a:r>
            <a:r>
              <a:rPr lang="ru-RU" sz="280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көйлек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algn="ctr"/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90" y="1916832"/>
            <a:ext cx="2670175" cy="26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89" y="1909280"/>
            <a:ext cx="2670175" cy="26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30117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976655" y="5733256"/>
            <a:ext cx="864096" cy="4720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6895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Сергіту сәті: </a:t>
            </a:r>
            <a:b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kk-KZ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Тоңса біздің қолымыз, </a:t>
            </a:r>
            <a:br>
              <a:rPr lang="kk-KZ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kk-KZ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Қолғап киіп аламыз. </a:t>
            </a:r>
            <a:br>
              <a:rPr lang="kk-KZ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Сарт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сарт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сарт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 </a:t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Шапалақ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соғамыз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 </a:t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Тоңса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біздің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денеміз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 </a:t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Тонды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киіп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аламыз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 </a:t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Топ – топ – топ, </a:t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Топылдатып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билейміз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57192"/>
            <a:ext cx="7884368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Балалар осы киім үлгілерін пайдаланып, мен сендерге киімдер санамағын үйретейін </a:t>
            </a:r>
            <a:r>
              <a:rPr lang="kk-KZ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kk-KZ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Менің киімдерім» </a:t>
            </a:r>
            <a:br>
              <a:rPr lang="kk-KZ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kk-KZ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kk-KZ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85" y="4812663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80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анамақ</a:t>
            </a: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massaget.kz/userdata/uploads/u50928/Sausaq/N1/1-5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9288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9" y="233065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дегенім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бөрік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Кисең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берер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көрік</a:t>
            </a:r>
            <a: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6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28536"/>
            <a:ext cx="64087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киім түрлері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r="3030" b="4711"/>
          <a:stretch/>
        </p:blipFill>
        <p:spPr bwMode="auto">
          <a:xfrm>
            <a:off x="827584" y="2540000"/>
            <a:ext cx="7488832" cy="431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https://massaget.kz/userdata/uploads/u50928/Sausaq/N1/1-5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94"/>
          <a:stretch/>
        </p:blipFill>
        <p:spPr bwMode="auto">
          <a:xfrm>
            <a:off x="271590" y="526781"/>
            <a:ext cx="1492098" cy="20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85" y="4812663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дегенім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етік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Киер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сәнді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228536"/>
            <a:ext cx="35283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198097" cy="47525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122" name="Picture 2" descr="https://massaget.kz/userdata/uploads/u50928/Sausaq/N1/1-5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1424" r="62482" b="-1"/>
          <a:stretch/>
        </p:blipFill>
        <p:spPr bwMode="auto">
          <a:xfrm>
            <a:off x="574171" y="287413"/>
            <a:ext cx="1440160" cy="16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85" y="4812663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дегенім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ішік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Теріден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тігер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пішіп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228536"/>
            <a:ext cx="20162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1" descr="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9328"/>
            <a:ext cx="4896544" cy="49411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2" descr="https://massaget.kz/userdata/uploads/u50928/Sausaq/N1/1-5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t="1" r="45548" b="-13016"/>
          <a:stretch/>
        </p:blipFill>
        <p:spPr bwMode="auto">
          <a:xfrm>
            <a:off x="790831" y="237743"/>
            <a:ext cx="1692937" cy="19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4800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дегенім</a:t>
            </a:r>
            <a:r>
              <a:rPr lang="ru-RU" sz="48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тымақ</a:t>
            </a:r>
            <a:r>
              <a:rPr lang="ru-RU" sz="48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8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Қыста</a:t>
            </a:r>
            <a:r>
              <a:rPr lang="ru-RU" sz="48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кисең</a:t>
            </a:r>
            <a:r>
              <a:rPr lang="ru-RU" sz="4800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жылы-ақ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228536"/>
            <a:ext cx="38164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малахай рису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184576" cy="353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massaget.kz/userdata/uploads/u50928/Sausaq/N1/1-5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4" r="22747"/>
          <a:stretch/>
        </p:blipFill>
        <p:spPr bwMode="auto">
          <a:xfrm>
            <a:off x="539552" y="908720"/>
            <a:ext cx="13681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29" y="4708133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Бір</a:t>
            </a:r>
            <a:r>
              <a:rPr lang="ru-RU" dirty="0"/>
              <a:t> </a:t>
            </a:r>
            <a:r>
              <a:rPr lang="ru-RU" dirty="0" err="1"/>
              <a:t>дегенім</a:t>
            </a:r>
            <a:r>
              <a:rPr lang="ru-RU" dirty="0"/>
              <a:t> – </a:t>
            </a:r>
            <a:r>
              <a:rPr lang="ru-RU" dirty="0" err="1"/>
              <a:t>бөрік,Кисең</a:t>
            </a:r>
            <a:r>
              <a:rPr lang="ru-RU" dirty="0"/>
              <a:t> </a:t>
            </a:r>
            <a:r>
              <a:rPr lang="ru-RU" dirty="0" err="1"/>
              <a:t>берер</a:t>
            </a:r>
            <a:r>
              <a:rPr lang="ru-RU" dirty="0"/>
              <a:t> </a:t>
            </a:r>
            <a:r>
              <a:rPr lang="ru-RU" dirty="0" err="1"/>
              <a:t>көрік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Екі</a:t>
            </a:r>
            <a:r>
              <a:rPr lang="ru-RU" dirty="0"/>
              <a:t> </a:t>
            </a:r>
            <a:r>
              <a:rPr lang="ru-RU" dirty="0" err="1"/>
              <a:t>дегенім</a:t>
            </a:r>
            <a:r>
              <a:rPr lang="ru-RU" dirty="0"/>
              <a:t> – </a:t>
            </a:r>
            <a:r>
              <a:rPr lang="ru-RU" dirty="0" err="1"/>
              <a:t>етік,Киер</a:t>
            </a:r>
            <a:r>
              <a:rPr lang="ru-RU" dirty="0"/>
              <a:t> </a:t>
            </a:r>
            <a:r>
              <a:rPr lang="ru-RU" dirty="0" err="1"/>
              <a:t>сәнді</a:t>
            </a:r>
            <a:r>
              <a:rPr lang="ru-RU" dirty="0"/>
              <a:t> </a:t>
            </a:r>
            <a:r>
              <a:rPr lang="ru-RU" dirty="0" err="1"/>
              <a:t>етіп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Үш</a:t>
            </a:r>
            <a:r>
              <a:rPr lang="ru-RU" dirty="0"/>
              <a:t> </a:t>
            </a:r>
            <a:r>
              <a:rPr lang="ru-RU" dirty="0" err="1"/>
              <a:t>дегенім</a:t>
            </a:r>
            <a:r>
              <a:rPr lang="ru-RU" dirty="0"/>
              <a:t> – </a:t>
            </a:r>
            <a:r>
              <a:rPr lang="ru-RU" dirty="0" err="1"/>
              <a:t>ішік,Теріден</a:t>
            </a:r>
            <a:r>
              <a:rPr lang="ru-RU" dirty="0"/>
              <a:t> </a:t>
            </a:r>
            <a:r>
              <a:rPr lang="ru-RU" dirty="0" err="1"/>
              <a:t>тігер</a:t>
            </a:r>
            <a:r>
              <a:rPr lang="ru-RU" dirty="0"/>
              <a:t> </a:t>
            </a:r>
            <a:r>
              <a:rPr lang="ru-RU" dirty="0" err="1"/>
              <a:t>пішіп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дегенім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байпақ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Іші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жайпақ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212976"/>
            <a:ext cx="187220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palitra-opt.ru/banenquh/550-kupit-muzhskie-valenki-iz-velbryuzhey-shersti-32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0499"/>
            <a:ext cx="32800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ssaget.kz/userdata/uploads/u50928/Sausaq/N1/1-5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6"/>
          <a:stretch/>
        </p:blipFill>
        <p:spPr bwMode="auto">
          <a:xfrm>
            <a:off x="395536" y="836712"/>
            <a:ext cx="19031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1148"/>
            <a:ext cx="21463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80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Тақырыбы: «Қазақтың ұлттық киімдері» Міндеттері: Білімділік: балаларға  қазақтың ұлттық киімдері туралы түсінік беру.  Қазақтың ұлттық киімдерді ажырата білуге үйрету. Дамытушылық: ойын ойнау арқылы ойлау қабілеттерін дамыту. Тәрбиелік: киімді ұқыпты, таза киюге тәрбиелеу. </vt:lpstr>
      <vt:lpstr>    </vt:lpstr>
      <vt:lpstr>    </vt:lpstr>
      <vt:lpstr>   Санамақ.   </vt:lpstr>
      <vt:lpstr>    Бір дегенім – бөрік, Кисең берер көрік. </vt:lpstr>
      <vt:lpstr>   Екі дегенім – етік, Киер сәнді етіп.  </vt:lpstr>
      <vt:lpstr> Үш дегенім – ішік, Теріден тігер пішіп.  </vt:lpstr>
      <vt:lpstr>Төрт дегенім – тымақ, Қыста кисең жылы-ақ.</vt:lpstr>
      <vt:lpstr>Бір дегенім – бөрік,Кисең берер көрік.   Екі дегенім – етік,Киер сәнді етіп.   Үш дегенім – ішік,Теріден тігер пішіп.     Бес дегенім – байпақ, Іші жылы, жайпақ. </vt:lpstr>
      <vt:lpstr>            Қолымызды ұстайық,                  Үлкен шеңбер құрайық.                  Көріскенше күн жақсы ,               Сау саламат болайық.                    Сау болыңыздар балалар!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Санамақ.   </dc:title>
  <dc:creator>dddd</dc:creator>
  <cp:lastModifiedBy>user</cp:lastModifiedBy>
  <cp:revision>17</cp:revision>
  <dcterms:created xsi:type="dcterms:W3CDTF">2017-12-07T17:24:05Z</dcterms:created>
  <dcterms:modified xsi:type="dcterms:W3CDTF">2020-04-27T09:57:54Z</dcterms:modified>
</cp:coreProperties>
</file>