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2B796F9-A396-4D6D-AF2F-65AC7BFE5F1F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50D321-5480-416B-9CF6-CADF852E87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900" y="2044005"/>
            <a:ext cx="867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2 « Малыш»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3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icrosoft\Desktop\476e4c9c25c2051d8cdd66a073d221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" y="0"/>
            <a:ext cx="91326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.pinimg.com/originals/cd/65/ce/cd65ce110e5d4b9ec015eacd8c25ab2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s://avatars.mds.yandex.net/get-pdb/1534889/8aa0ae6e-67af-4349-93e5-0490cd15e1e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437112"/>
            <a:ext cx="2571761" cy="20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.pinimg.com/736x/af/c4/9f/afc49fa5b9461b4c2913f754aaa1c5ff--alb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9" y="4698371"/>
            <a:ext cx="1795861" cy="20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4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76672"/>
            <a:ext cx="3429000" cy="129614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132856"/>
            <a:ext cx="3429000" cy="432048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Наталья Викторовна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детьми всегда должна быть рядом,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Даря тепло и согревая взглядом,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 мир прекрасного вести,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помнить заповедь – не навреди!»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 b="14662"/>
          <a:stretch>
            <a:fillRect/>
          </a:stretch>
        </p:blipFill>
        <p:spPr/>
      </p:pic>
      <p:pic>
        <p:nvPicPr>
          <p:cNvPr id="3074" name="Picture 2" descr="https://avatars.mds.yandex.net/get-pdb/936249/16586d61-f1b3-4a6f-ba24-2d7556cee1b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4517232" cy="27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5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0618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воспитателя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564904"/>
            <a:ext cx="3429000" cy="381642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kk-K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Ешназарова</a:t>
            </a:r>
          </a:p>
          <a:p>
            <a:pPr algn="ctr"/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Гульшат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Базаркельдиевна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Несмотря на трудности пути вперёд с верой в себя иди;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1" b="20011"/>
          <a:stretch>
            <a:fillRect/>
          </a:stretch>
        </p:blipFill>
        <p:spPr/>
      </p:pic>
      <p:pic>
        <p:nvPicPr>
          <p:cNvPr id="4108" name="Picture 12" descr="https://avatars.mds.yandex.net/get-pdb/998741/d0e3c3ff-3021-4f14-83a8-b92af0e341d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0851"/>
            <a:ext cx="4608512" cy="22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3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15820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Чей счастливый голосок</a:t>
            </a:r>
            <a:b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Звонко заливается?</a:t>
            </a:r>
            <a:b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 в группе МАЛЫШОК детки собираются.</a:t>
            </a:r>
            <a:b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дел у нас сегодня -</a:t>
            </a:r>
            <a:b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Прыгать, бегать и играть.</a:t>
            </a:r>
            <a:b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 потом вприпрыжку можно,</a:t>
            </a:r>
            <a:b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домой нам всем бежать.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54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061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Мы очень дружные и веселые ребята.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  <p:pic>
        <p:nvPicPr>
          <p:cNvPr id="6" name="Picture 8" descr="C:\Users\Microsoft\Desktop\зима 2 группа\20200113_113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709">
            <a:off x="5761176" y="2231107"/>
            <a:ext cx="2551344" cy="340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7"/>
            <a:ext cx="1440160" cy="24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80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132856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особое внимание уделяется созданию благоприятных условий для установления доброжелательных отношений между детьми, соблюдению правил группы, развитию коммуникативных умений.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crosoft\Desktop\2гр\IMG-20191024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2292"/>
            <a:ext cx="414766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Microsoft\Desktop\2гр\IMG-20191103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97" y="4759870"/>
            <a:ext cx="2509382" cy="188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Microsoft\Desktop\зима 2 группа\20200113_113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Microsoft\Desktop\зима 2 группа\20200113_114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6064"/>
            <a:ext cx="2459766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 descr="C:\Users\Microsoft\Desktop\20200327_1634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5" descr="C:\Users\Microsoft\Desktop\20200305_1107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5"/>
          <a:stretch/>
        </p:blipFill>
        <p:spPr bwMode="auto">
          <a:xfrm>
            <a:off x="6163074" y="2609036"/>
            <a:ext cx="2812908" cy="2109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 descr="C:\Users\Microsoft\Desktop\20200320_09371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40796" b="6342"/>
          <a:stretch/>
        </p:blipFill>
        <p:spPr bwMode="auto">
          <a:xfrm>
            <a:off x="6092996" y="5105254"/>
            <a:ext cx="1863380" cy="149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6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68" y="1995222"/>
            <a:ext cx="1334729" cy="12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avatars.mds.yandex.net/get-pdb/1616115/75c9d749-4747-4761-8bc1-67506aba2e84/s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151" flipH="1">
            <a:off x="7668344" y="4338678"/>
            <a:ext cx="1221192" cy="11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avatars.mds.yandex.net/get-pdb/218133/8dc5bbc4-ac3b-4afe-bb0b-49d1707d70bd/s1200?webp=fal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589" y="4895667"/>
            <a:ext cx="1710139" cy="18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11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81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Презентация PowerPoint</vt:lpstr>
      <vt:lpstr>Презентация PowerPoint</vt:lpstr>
      <vt:lpstr>Воспитатель</vt:lpstr>
      <vt:lpstr>Помощник воспитателя</vt:lpstr>
      <vt:lpstr>   Чей счастливый голосок  Звонко заливается?  Это в группе МАЛЫШОК детки собираются.  Много дел у нас сегодня -  Прыгать, бегать и играть.  А потом вприпрыжку можно,  И домой нам всем бежать.</vt:lpstr>
      <vt:lpstr>Мы очень дружные и веселые ребята.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21</cp:revision>
  <dcterms:created xsi:type="dcterms:W3CDTF">2020-04-16T07:41:40Z</dcterms:created>
  <dcterms:modified xsi:type="dcterms:W3CDTF">2020-04-16T15:18:04Z</dcterms:modified>
</cp:coreProperties>
</file>